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1.xml" ContentType="application/vnd.openxmlformats-officedocument.presentationml.notesSlide+xml"/>
  <Override PartName="/ppt/tags/tag41.xml" ContentType="application/vnd.openxmlformats-officedocument.presentationml.tags+xml"/>
  <Override PartName="/ppt/notesSlides/notesSlide2.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3.xml" ContentType="application/vnd.openxmlformats-officedocument.presentationml.notesSlide+xml"/>
  <Override PartName="/ppt/tags/tag44.xml" ContentType="application/vnd.openxmlformats-officedocument.presentationml.tags+xml"/>
  <Override PartName="/ppt/notesSlides/notesSlide4.xml" ContentType="application/vnd.openxmlformats-officedocument.presentationml.notesSlide+xml"/>
  <Override PartName="/ppt/tags/tag45.xml" ContentType="application/vnd.openxmlformats-officedocument.presentationml.tags+xml"/>
  <Override PartName="/ppt/notesSlides/notesSlide5.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notesSlides/notesSlide6.xml" ContentType="application/vnd.openxmlformats-officedocument.presentationml.notesSlide+xml"/>
  <Override PartName="/ppt/tags/tag48.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9.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10.xml" ContentType="application/vnd.openxmlformats-officedocument.presentationml.notesSlide+xml"/>
  <Override PartName="/ppt/tags/tag53.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821" r:id="rId5"/>
    <p:sldMasterId id="2147483794" r:id="rId6"/>
  </p:sldMasterIdLst>
  <p:notesMasterIdLst>
    <p:notesMasterId r:id="rId31"/>
  </p:notesMasterIdLst>
  <p:handoutMasterIdLst>
    <p:handoutMasterId r:id="rId32"/>
  </p:handoutMasterIdLst>
  <p:sldIdLst>
    <p:sldId id="257" r:id="rId7"/>
    <p:sldId id="298" r:id="rId8"/>
    <p:sldId id="355" r:id="rId9"/>
    <p:sldId id="299" r:id="rId10"/>
    <p:sldId id="353" r:id="rId11"/>
    <p:sldId id="279" r:id="rId12"/>
    <p:sldId id="357" r:id="rId13"/>
    <p:sldId id="350" r:id="rId14"/>
    <p:sldId id="294" r:id="rId15"/>
    <p:sldId id="352" r:id="rId16"/>
    <p:sldId id="354" r:id="rId17"/>
    <p:sldId id="356" r:id="rId18"/>
    <p:sldId id="358" r:id="rId19"/>
    <p:sldId id="365" r:id="rId20"/>
    <p:sldId id="364" r:id="rId21"/>
    <p:sldId id="361" r:id="rId22"/>
    <p:sldId id="276" r:id="rId23"/>
    <p:sldId id="274" r:id="rId24"/>
    <p:sldId id="366" r:id="rId25"/>
    <p:sldId id="369" r:id="rId26"/>
    <p:sldId id="362" r:id="rId27"/>
    <p:sldId id="367" r:id="rId28"/>
    <p:sldId id="368" r:id="rId29"/>
    <p:sldId id="370" r:id="rId30"/>
  </p:sldIdLst>
  <p:sldSz cx="12192000" cy="6858000"/>
  <p:notesSz cx="6858000" cy="9144000"/>
  <p:custDataLst>
    <p:tags r:id="rId33"/>
  </p:custDataLst>
  <p:defaultTex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5EF988-B375-A970-595B-41DD708C005D}" v="3" dt="2023-05-03T12:11:25.391"/>
    <p1510:client id="{2DBFCA31-0F0D-FB6E-ECB6-9F70BA092336}" v="3" dt="2023-05-03T11:56:59.974"/>
    <p1510:client id="{6513F024-1637-DB3A-6F2E-48F2590A192D}" v="14" dt="2023-05-03T12:05:35.855"/>
    <p1510:client id="{710DD408-AA17-8871-BBF9-1149F6056FCE}" v="192" dt="2023-05-03T11:53:12.295"/>
    <p1510:client id="{98A65634-1714-A031-461B-7C0F6C036546}" v="3" dt="2023-05-03T11:57:45.281"/>
    <p1510:client id="{F11CBABB-48FF-0D74-2F16-1CA60EC2831D}" v="13" dt="2023-05-04T08:21:07.521"/>
  </p1510:revLst>
</p1510:revInfo>
</file>

<file path=ppt/tableStyles.xml><?xml version="1.0" encoding="utf-8"?>
<a:tblStyleLst xmlns:a="http://schemas.openxmlformats.org/drawingml/2006/main" def="{9D7B26C5-4107-4FEC-AEDC-1716B250A1E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gs" Target="tags/tag1.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7C5DC5B-BF83-D0F8-F17D-E458477D6A3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CA5C446-58AD-F05A-78BC-F13AD7A39D5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2FE7CBA-E269-484E-BC88-4EF08BDBC0FE}" type="datetimeFigureOut">
              <a:rPr lang="en-GB" smtClean="0"/>
              <a:t>04/05/2023</a:t>
            </a:fld>
            <a:endParaRPr lang="en-GB"/>
          </a:p>
        </p:txBody>
      </p:sp>
      <p:sp>
        <p:nvSpPr>
          <p:cNvPr id="4" name="Footer Placeholder 3">
            <a:extLst>
              <a:ext uri="{FF2B5EF4-FFF2-40B4-BE49-F238E27FC236}">
                <a16:creationId xmlns:a16="http://schemas.microsoft.com/office/drawing/2014/main" id="{1BBAEC85-53EE-AA3F-A105-CB67500BDB5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061DCF5B-A081-B9F4-9E5F-FDA0297F201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59F402-05D6-4C19-804E-80C8EBA9A784}" type="slidenum">
              <a:rPr lang="en-GB" smtClean="0"/>
              <a:t>‹#›</a:t>
            </a:fld>
            <a:endParaRPr lang="en-GB"/>
          </a:p>
        </p:txBody>
      </p:sp>
    </p:spTree>
    <p:extLst>
      <p:ext uri="{BB962C8B-B14F-4D97-AF65-F5344CB8AC3E}">
        <p14:creationId xmlns:p14="http://schemas.microsoft.com/office/powerpoint/2010/main" val="20826926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defRPr>
            </a:lvl1pPr>
          </a:lstStyle>
          <a:p>
            <a:fld id="{050A8971-52B8-4C5A-99D8-986A596F2912}" type="datetimeFigureOut">
              <a:rPr lang="en-GB" smtClean="0"/>
              <a:pPr/>
              <a:t>04/05/2023</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anose="020B0604020202020204" pitchFamily="34" charset="0"/>
              </a:defRPr>
            </a:lvl1pPr>
          </a:lstStyle>
          <a:p>
            <a:fld id="{026B53C8-14E4-49A7-A1A5-3BF810B81EBE}" type="slidenum">
              <a:rPr lang="en-GB" smtClean="0"/>
              <a:pPr/>
              <a:t>‹#›</a:t>
            </a:fld>
            <a:endParaRPr lang="en-GB"/>
          </a:p>
        </p:txBody>
      </p:sp>
    </p:spTree>
    <p:extLst>
      <p:ext uri="{BB962C8B-B14F-4D97-AF65-F5344CB8AC3E}">
        <p14:creationId xmlns:p14="http://schemas.microsoft.com/office/powerpoint/2010/main" val="4209032733"/>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Arial" panose="020B0604020202020204" pitchFamily="34" charset="0"/>
        <a:ea typeface="+mn-ea"/>
        <a:cs typeface="+mn-cs"/>
      </a:defRPr>
    </a:lvl1pPr>
    <a:lvl2pPr marL="609585" algn="l" defTabSz="1219170" rtl="0" eaLnBrk="1" latinLnBrk="0" hangingPunct="1">
      <a:defRPr sz="1600" kern="1200">
        <a:solidFill>
          <a:schemeClr val="tx1"/>
        </a:solidFill>
        <a:latin typeface="Arial" panose="020B0604020202020204" pitchFamily="34" charset="0"/>
        <a:ea typeface="+mn-ea"/>
        <a:cs typeface="+mn-cs"/>
      </a:defRPr>
    </a:lvl2pPr>
    <a:lvl3pPr marL="1219170" algn="l" defTabSz="1219170" rtl="0" eaLnBrk="1" latinLnBrk="0" hangingPunct="1">
      <a:defRPr sz="1600" kern="1200">
        <a:solidFill>
          <a:schemeClr val="tx1"/>
        </a:solidFill>
        <a:latin typeface="Arial" panose="020B0604020202020204" pitchFamily="34" charset="0"/>
        <a:ea typeface="+mn-ea"/>
        <a:cs typeface="+mn-cs"/>
      </a:defRPr>
    </a:lvl3pPr>
    <a:lvl4pPr marL="1828754" algn="l" defTabSz="1219170" rtl="0" eaLnBrk="1" latinLnBrk="0" hangingPunct="1">
      <a:defRPr sz="1600" kern="1200">
        <a:solidFill>
          <a:schemeClr val="tx1"/>
        </a:solidFill>
        <a:latin typeface="Arial" panose="020B0604020202020204" pitchFamily="34" charset="0"/>
        <a:ea typeface="+mn-ea"/>
        <a:cs typeface="+mn-cs"/>
      </a:defRPr>
    </a:lvl4pPr>
    <a:lvl5pPr marL="2438339" algn="l" defTabSz="1219170" rtl="0" eaLnBrk="1" latinLnBrk="0" hangingPunct="1">
      <a:defRPr sz="1600" kern="1200">
        <a:solidFill>
          <a:schemeClr val="tx1"/>
        </a:solidFill>
        <a:latin typeface="Arial" panose="020B0604020202020204" pitchFamily="34"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gsk.com/en-gb/company/history-and-heritag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gsk.com/en-gb/products/our-product-area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gsk.com/en-gb/products/our-product-area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Tx/>
              <a:buFont typeface="Wingdings" panose="05000000000000000000" pitchFamily="2" charset="2"/>
              <a:buNone/>
            </a:pPr>
            <a:r>
              <a:rPr lang="en-GB" sz="1800"/>
              <a:t>To develop medicines &amp; vaccines we run experiments (in the lab &amp; via clinical trials) on which we collect a huge amount of data. </a:t>
            </a:r>
            <a:r>
              <a:rPr lang="en-GB" sz="1600"/>
              <a:t>These data are used to help us make informed decisions about how to proceed next in development. Ultimately our data becomes part of a ‘package’ that we use to seek approval for a newly marketed medicine or vaccine. We curate all of our data in-house, this wealth of data is of tremendous use for yielding new insight that we can use to create new hypotheses and ultimately have a feed-back loop into designing new experiments in the pursuit of new medicines and vaccines</a:t>
            </a:r>
          </a:p>
          <a:p>
            <a:endParaRPr lang="en-GB"/>
          </a:p>
        </p:txBody>
      </p:sp>
      <p:sp>
        <p:nvSpPr>
          <p:cNvPr id="4" name="Slide Number Placeholder 3"/>
          <p:cNvSpPr>
            <a:spLocks noGrp="1"/>
          </p:cNvSpPr>
          <p:nvPr>
            <p:ph type="sldNum" sz="quarter" idx="5"/>
          </p:nvPr>
        </p:nvSpPr>
        <p:spPr/>
        <p:txBody>
          <a:bodyPr/>
          <a:lstStyle/>
          <a:p>
            <a:fld id="{026B53C8-14E4-49A7-A1A5-3BF810B81EBE}" type="slidenum">
              <a:rPr lang="en-GB" smtClean="0"/>
              <a:pPr/>
              <a:t>6</a:t>
            </a:fld>
            <a:endParaRPr lang="en-GB"/>
          </a:p>
        </p:txBody>
      </p:sp>
    </p:spTree>
    <p:extLst>
      <p:ext uri="{BB962C8B-B14F-4D97-AF65-F5344CB8AC3E}">
        <p14:creationId xmlns:p14="http://schemas.microsoft.com/office/powerpoint/2010/main" val="2435130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026B53C8-14E4-49A7-A1A5-3BF810B81EBE}" type="slidenum">
              <a:rPr lang="en-GB" smtClean="0"/>
              <a:pPr/>
              <a:t>20</a:t>
            </a:fld>
            <a:endParaRPr lang="en-GB"/>
          </a:p>
        </p:txBody>
      </p:sp>
    </p:spTree>
    <p:extLst>
      <p:ext uri="{BB962C8B-B14F-4D97-AF65-F5344CB8AC3E}">
        <p14:creationId xmlns:p14="http://schemas.microsoft.com/office/powerpoint/2010/main" val="130918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Arial"/>
            </a:endParaRPr>
          </a:p>
        </p:txBody>
      </p:sp>
      <p:sp>
        <p:nvSpPr>
          <p:cNvPr id="4" name="Slide Number Placeholder 3"/>
          <p:cNvSpPr>
            <a:spLocks noGrp="1"/>
          </p:cNvSpPr>
          <p:nvPr>
            <p:ph type="sldNum" sz="quarter" idx="5"/>
          </p:nvPr>
        </p:nvSpPr>
        <p:spPr/>
        <p:txBody>
          <a:bodyPr/>
          <a:lstStyle/>
          <a:p>
            <a:fld id="{026B53C8-14E4-49A7-A1A5-3BF810B81EBE}" type="slidenum">
              <a:rPr lang="en-GB" smtClean="0"/>
              <a:pPr/>
              <a:t>23</a:t>
            </a:fld>
            <a:endParaRPr lang="en-GB"/>
          </a:p>
        </p:txBody>
      </p:sp>
    </p:spTree>
    <p:extLst>
      <p:ext uri="{BB962C8B-B14F-4D97-AF65-F5344CB8AC3E}">
        <p14:creationId xmlns:p14="http://schemas.microsoft.com/office/powerpoint/2010/main" val="26085868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Symbol"/>
              <a:buChar char="•"/>
            </a:pPr>
            <a:endParaRPr lang="en-GB">
              <a:cs typeface="Arial"/>
            </a:endParaRPr>
          </a:p>
          <a:p>
            <a:endParaRPr lang="en-US">
              <a:latin typeface="Calibri"/>
              <a:cs typeface="Calibri"/>
            </a:endParaRPr>
          </a:p>
        </p:txBody>
      </p:sp>
      <p:sp>
        <p:nvSpPr>
          <p:cNvPr id="4" name="Slide Number Placeholder 3"/>
          <p:cNvSpPr>
            <a:spLocks noGrp="1"/>
          </p:cNvSpPr>
          <p:nvPr>
            <p:ph type="sldNum" sz="quarter" idx="5"/>
          </p:nvPr>
        </p:nvSpPr>
        <p:spPr/>
        <p:txBody>
          <a:bodyPr/>
          <a:lstStyle/>
          <a:p>
            <a:fld id="{026B53C8-14E4-49A7-A1A5-3BF810B81EBE}" type="slidenum">
              <a:rPr lang="en-GB" smtClean="0"/>
              <a:pPr/>
              <a:t>24</a:t>
            </a:fld>
            <a:endParaRPr lang="en-GB"/>
          </a:p>
        </p:txBody>
      </p:sp>
    </p:spTree>
    <p:extLst>
      <p:ext uri="{BB962C8B-B14F-4D97-AF65-F5344CB8AC3E}">
        <p14:creationId xmlns:p14="http://schemas.microsoft.com/office/powerpoint/2010/main" val="503557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26B53C8-14E4-49A7-A1A5-3BF810B81EBE}" type="slidenum">
              <a:rPr lang="en-GB" smtClean="0"/>
              <a:pPr/>
              <a:t>7</a:t>
            </a:fld>
            <a:endParaRPr lang="en-GB"/>
          </a:p>
        </p:txBody>
      </p:sp>
    </p:spTree>
    <p:extLst>
      <p:ext uri="{BB962C8B-B14F-4D97-AF65-F5344CB8AC3E}">
        <p14:creationId xmlns:p14="http://schemas.microsoft.com/office/powerpoint/2010/main" val="3270392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hlinkClick r:id="rId3"/>
              </a:rPr>
              <a:t>History and heritage | GSK</a:t>
            </a:r>
            <a:endParaRPr lang="en-GB"/>
          </a:p>
        </p:txBody>
      </p:sp>
      <p:sp>
        <p:nvSpPr>
          <p:cNvPr id="4" name="Slide Number Placeholder 3"/>
          <p:cNvSpPr>
            <a:spLocks noGrp="1"/>
          </p:cNvSpPr>
          <p:nvPr>
            <p:ph type="sldNum" sz="quarter" idx="5"/>
          </p:nvPr>
        </p:nvSpPr>
        <p:spPr/>
        <p:txBody>
          <a:bodyPr/>
          <a:lstStyle/>
          <a:p>
            <a:fld id="{026B53C8-14E4-49A7-A1A5-3BF810B81EBE}" type="slidenum">
              <a:rPr lang="en-GB" smtClean="0"/>
              <a:pPr/>
              <a:t>9</a:t>
            </a:fld>
            <a:endParaRPr lang="en-GB"/>
          </a:p>
        </p:txBody>
      </p:sp>
    </p:spTree>
    <p:extLst>
      <p:ext uri="{BB962C8B-B14F-4D97-AF65-F5344CB8AC3E}">
        <p14:creationId xmlns:p14="http://schemas.microsoft.com/office/powerpoint/2010/main" val="3858071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hlinkClick r:id="rId3"/>
              </a:rPr>
              <a:t>Our product areas | GSK</a:t>
            </a:r>
            <a:endParaRPr lang="en-GB"/>
          </a:p>
        </p:txBody>
      </p:sp>
      <p:sp>
        <p:nvSpPr>
          <p:cNvPr id="4" name="Slide Number Placeholder 3"/>
          <p:cNvSpPr>
            <a:spLocks noGrp="1"/>
          </p:cNvSpPr>
          <p:nvPr>
            <p:ph type="sldNum" sz="quarter" idx="5"/>
          </p:nvPr>
        </p:nvSpPr>
        <p:spPr/>
        <p:txBody>
          <a:bodyPr/>
          <a:lstStyle/>
          <a:p>
            <a:fld id="{026B53C8-14E4-49A7-A1A5-3BF810B81EBE}" type="slidenum">
              <a:rPr lang="en-GB" smtClean="0"/>
              <a:pPr/>
              <a:t>10</a:t>
            </a:fld>
            <a:endParaRPr lang="en-GB"/>
          </a:p>
        </p:txBody>
      </p:sp>
    </p:spTree>
    <p:extLst>
      <p:ext uri="{BB962C8B-B14F-4D97-AF65-F5344CB8AC3E}">
        <p14:creationId xmlns:p14="http://schemas.microsoft.com/office/powerpoint/2010/main" val="1377202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hlinkClick r:id="rId3"/>
              </a:rPr>
              <a:t>Our product areas | GSK</a:t>
            </a:r>
            <a:endParaRPr lang="en-GB"/>
          </a:p>
        </p:txBody>
      </p:sp>
      <p:sp>
        <p:nvSpPr>
          <p:cNvPr id="4" name="Slide Number Placeholder 3"/>
          <p:cNvSpPr>
            <a:spLocks noGrp="1"/>
          </p:cNvSpPr>
          <p:nvPr>
            <p:ph type="sldNum" sz="quarter" idx="5"/>
          </p:nvPr>
        </p:nvSpPr>
        <p:spPr/>
        <p:txBody>
          <a:bodyPr/>
          <a:lstStyle/>
          <a:p>
            <a:fld id="{026B53C8-14E4-49A7-A1A5-3BF810B81EBE}" type="slidenum">
              <a:rPr lang="en-GB" smtClean="0"/>
              <a:pPr/>
              <a:t>11</a:t>
            </a:fld>
            <a:endParaRPr lang="en-GB"/>
          </a:p>
        </p:txBody>
      </p:sp>
    </p:spTree>
    <p:extLst>
      <p:ext uri="{BB962C8B-B14F-4D97-AF65-F5344CB8AC3E}">
        <p14:creationId xmlns:p14="http://schemas.microsoft.com/office/powerpoint/2010/main" val="1413117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Calibri"/>
              <a:buChar char="-"/>
            </a:pPr>
            <a:r>
              <a:rPr lang="en-US">
                <a:latin typeface="Calibri"/>
                <a:cs typeface="Calibri"/>
              </a:rPr>
              <a:t>So here's what we need YOUR help with</a:t>
            </a:r>
          </a:p>
          <a:p>
            <a:pPr marL="285750" indent="-285750">
              <a:buFont typeface="Calibri"/>
              <a:buChar char="-"/>
            </a:pPr>
            <a:r>
              <a:rPr lang="en-US">
                <a:latin typeface="Calibri"/>
                <a:cs typeface="Calibri"/>
              </a:rPr>
              <a:t>Read slide</a:t>
            </a:r>
          </a:p>
          <a:p>
            <a:pPr marL="285750" indent="-285750">
              <a:buFont typeface="Calibri"/>
              <a:buChar char="-"/>
            </a:pPr>
            <a:r>
              <a:rPr lang="en-US">
                <a:latin typeface="Calibri"/>
                <a:cs typeface="Calibri"/>
              </a:rPr>
              <a:t>But before we look at the data, let's talk a bit about the science of the human body </a:t>
            </a:r>
          </a:p>
        </p:txBody>
      </p:sp>
      <p:sp>
        <p:nvSpPr>
          <p:cNvPr id="4" name="Slide Number Placeholder 3"/>
          <p:cNvSpPr>
            <a:spLocks noGrp="1"/>
          </p:cNvSpPr>
          <p:nvPr>
            <p:ph type="sldNum" sz="quarter" idx="5"/>
          </p:nvPr>
        </p:nvSpPr>
        <p:spPr/>
        <p:txBody>
          <a:bodyPr/>
          <a:lstStyle/>
          <a:p>
            <a:fld id="{026B53C8-14E4-49A7-A1A5-3BF810B81EBE}" type="slidenum">
              <a:rPr lang="en-GB" smtClean="0"/>
              <a:pPr/>
              <a:t>13</a:t>
            </a:fld>
            <a:endParaRPr lang="en-GB"/>
          </a:p>
        </p:txBody>
      </p:sp>
    </p:spTree>
    <p:extLst>
      <p:ext uri="{BB962C8B-B14F-4D97-AF65-F5344CB8AC3E}">
        <p14:creationId xmlns:p14="http://schemas.microsoft.com/office/powerpoint/2010/main" val="9376519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Calibri"/>
              <a:buChar char="-"/>
            </a:pPr>
            <a:r>
              <a:rPr lang="en-US">
                <a:latin typeface="Calibri"/>
                <a:cs typeface="Calibri"/>
              </a:rPr>
              <a:t>So here's what we need YOUR help with</a:t>
            </a:r>
          </a:p>
          <a:p>
            <a:pPr marL="285750" indent="-285750">
              <a:buFont typeface="Calibri"/>
              <a:buChar char="-"/>
            </a:pPr>
            <a:r>
              <a:rPr lang="en-US">
                <a:latin typeface="Calibri"/>
                <a:cs typeface="Calibri"/>
              </a:rPr>
              <a:t>Read slide</a:t>
            </a:r>
          </a:p>
          <a:p>
            <a:pPr marL="285750" indent="-285750">
              <a:buFont typeface="Calibri"/>
              <a:buChar char="-"/>
            </a:pPr>
            <a:r>
              <a:rPr lang="en-US">
                <a:latin typeface="Calibri"/>
                <a:cs typeface="Calibri"/>
              </a:rPr>
              <a:t>But before we look at the data, let's talk a bit about the science of the human body </a:t>
            </a:r>
          </a:p>
        </p:txBody>
      </p:sp>
      <p:sp>
        <p:nvSpPr>
          <p:cNvPr id="4" name="Slide Number Placeholder 3"/>
          <p:cNvSpPr>
            <a:spLocks noGrp="1"/>
          </p:cNvSpPr>
          <p:nvPr>
            <p:ph type="sldNum" sz="quarter" idx="5"/>
          </p:nvPr>
        </p:nvSpPr>
        <p:spPr/>
        <p:txBody>
          <a:bodyPr/>
          <a:lstStyle/>
          <a:p>
            <a:fld id="{026B53C8-14E4-49A7-A1A5-3BF810B81EBE}" type="slidenum">
              <a:rPr lang="en-GB" smtClean="0"/>
              <a:pPr/>
              <a:t>14</a:t>
            </a:fld>
            <a:endParaRPr lang="en-GB"/>
          </a:p>
        </p:txBody>
      </p:sp>
    </p:spTree>
    <p:extLst>
      <p:ext uri="{BB962C8B-B14F-4D97-AF65-F5344CB8AC3E}">
        <p14:creationId xmlns:p14="http://schemas.microsoft.com/office/powerpoint/2010/main" val="1387568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Clinical Trials are used to assess the effects of a new treatment on human health outcomes. Clinical trials can be used to test a variety of different things from drugs to surgical procedures and medical devices.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In-human clinical Trials are broken down into 4 phases: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Phase 1 where a small number of usually healthy volunteers take part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Phase 2 where the drug is tested on a group of people with the condition we are treating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Phase 3 where the treatment is tested on a larger group of people with the condition, and this is compared against either a placebo or an existing treatment to compare the effects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And finally phase 4 which is not always required for every medicine but can be where the treatment safety and side effects continue to be tested while the treatment is in use over time. </a:t>
            </a:r>
          </a:p>
          <a:p>
            <a:endParaRPr lang="en-GB"/>
          </a:p>
        </p:txBody>
      </p:sp>
      <p:sp>
        <p:nvSpPr>
          <p:cNvPr id="4" name="Slide Number Placeholder 3"/>
          <p:cNvSpPr>
            <a:spLocks noGrp="1"/>
          </p:cNvSpPr>
          <p:nvPr>
            <p:ph type="sldNum" sz="quarter" idx="5"/>
          </p:nvPr>
        </p:nvSpPr>
        <p:spPr/>
        <p:txBody>
          <a:bodyPr/>
          <a:lstStyle/>
          <a:p>
            <a:fld id="{568BCA42-EE8E-4E35-84C6-8CF4F7F99107}" type="slidenum">
              <a:rPr lang="en-GB" smtClean="0"/>
              <a:t>15</a:t>
            </a:fld>
            <a:endParaRPr lang="en-GB"/>
          </a:p>
        </p:txBody>
      </p:sp>
    </p:spTree>
    <p:extLst>
      <p:ext uri="{BB962C8B-B14F-4D97-AF65-F5344CB8AC3E}">
        <p14:creationId xmlns:p14="http://schemas.microsoft.com/office/powerpoint/2010/main" val="3760838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26B53C8-14E4-49A7-A1A5-3BF810B81EBE}" type="slidenum">
              <a:rPr lang="en-GB" smtClean="0"/>
              <a:pPr/>
              <a:t>18</a:t>
            </a:fld>
            <a:endParaRPr lang="en-GB"/>
          </a:p>
        </p:txBody>
      </p:sp>
    </p:spTree>
    <p:extLst>
      <p:ext uri="{BB962C8B-B14F-4D97-AF65-F5344CB8AC3E}">
        <p14:creationId xmlns:p14="http://schemas.microsoft.com/office/powerpoint/2010/main" val="287707470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6.svg"/><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9.svg"/><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13.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3.svg"/><Relationship Id="rId2" Type="http://schemas.openxmlformats.org/officeDocument/2006/relationships/slideMaster" Target="../slideMasters/slideMaster1.xml"/><Relationship Id="rId1" Type="http://schemas.openxmlformats.org/officeDocument/2006/relationships/tags" Target="../tags/tag14.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1.svg"/><Relationship Id="rId2" Type="http://schemas.openxmlformats.org/officeDocument/2006/relationships/slideMaster" Target="../slideMasters/slideMaster1.xml"/><Relationship Id="rId1" Type="http://schemas.openxmlformats.org/officeDocument/2006/relationships/tags" Target="../tags/tag15.xml"/><Relationship Id="rId6" Type="http://schemas.openxmlformats.org/officeDocument/2006/relationships/image" Target="../media/image10.png"/><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1.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6.svg"/><Relationship Id="rId2" Type="http://schemas.openxmlformats.org/officeDocument/2006/relationships/slideMaster" Target="../slideMasters/slideMaster2.xml"/><Relationship Id="rId1" Type="http://schemas.openxmlformats.org/officeDocument/2006/relationships/tags" Target="../tags/tag17.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34.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image" Target="../media/image9.svg"/><Relationship Id="rId2" Type="http://schemas.openxmlformats.org/officeDocument/2006/relationships/slideMaster" Target="../slideMasters/slideMaster2.xml"/><Relationship Id="rId1" Type="http://schemas.openxmlformats.org/officeDocument/2006/relationships/tags" Target="../tags/tag1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emf"/></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19.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0.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1.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2.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3.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4.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2.xml"/><Relationship Id="rId1" Type="http://schemas.openxmlformats.org/officeDocument/2006/relationships/tags" Target="../tags/tag26.xml"/><Relationship Id="rId4" Type="http://schemas.openxmlformats.org/officeDocument/2006/relationships/image" Target="../media/image1.emf"/></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2.xml"/><Relationship Id="rId1" Type="http://schemas.openxmlformats.org/officeDocument/2006/relationships/tags" Target="../tags/tag27.xml"/><Relationship Id="rId6" Type="http://schemas.openxmlformats.org/officeDocument/2006/relationships/image" Target="../media/image15.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5.svg"/><Relationship Id="rId2" Type="http://schemas.openxmlformats.org/officeDocument/2006/relationships/slideMaster" Target="../slideMasters/slideMaster2.xml"/><Relationship Id="rId1" Type="http://schemas.openxmlformats.org/officeDocument/2006/relationships/tags" Target="../tags/tag28.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3.bin"/></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6.svg"/><Relationship Id="rId2" Type="http://schemas.openxmlformats.org/officeDocument/2006/relationships/slideMaster" Target="../slideMasters/slideMaster2.xml"/><Relationship Id="rId1" Type="http://schemas.openxmlformats.org/officeDocument/2006/relationships/tags" Target="../tags/tag29.xml"/><Relationship Id="rId6" Type="http://schemas.openxmlformats.org/officeDocument/2006/relationships/image" Target="../media/image10.png"/><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7.svg"/><Relationship Id="rId5" Type="http://schemas.openxmlformats.org/officeDocument/2006/relationships/image" Target="../media/image5.png"/><Relationship Id="rId4" Type="http://schemas.openxmlformats.org/officeDocument/2006/relationships/image" Target="../media/image16.sv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6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6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6.svg"/><Relationship Id="rId2" Type="http://schemas.openxmlformats.org/officeDocument/2006/relationships/slideMaster" Target="../slideMasters/slideMaster3.xml"/><Relationship Id="rId1" Type="http://schemas.openxmlformats.org/officeDocument/2006/relationships/tags" Target="../tags/tag33.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16.bin"/></Relationships>
</file>

<file path=ppt/slideLayouts/_rels/slideLayout6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2892896-0027-443A-D01E-0CE282B3A5CC}"/>
              </a:ext>
            </a:extLst>
          </p:cNvPr>
          <p:cNvGraphicFramePr>
            <a:graphicFrameLocks noChangeAspect="1"/>
          </p:cNvGraphicFramePr>
          <p:nvPr userDrawn="1">
            <p:custDataLst>
              <p:tags r:id="rId1"/>
            </p:custDataLst>
            <p:extLst>
              <p:ext uri="{D42A27DB-BD31-4B8C-83A1-F6EECF244321}">
                <p14:modId xmlns:p14="http://schemas.microsoft.com/office/powerpoint/2010/main" val="8691361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3" name="Object 2" hidden="1">
                        <a:extLst>
                          <a:ext uri="{FF2B5EF4-FFF2-40B4-BE49-F238E27FC236}">
                            <a16:creationId xmlns:a16="http://schemas.microsoft.com/office/drawing/2014/main" id="{C2892896-0027-443A-D01E-0CE282B3A5C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9" name="Freeform: Shape 38">
            <a:extLst>
              <a:ext uri="{FF2B5EF4-FFF2-40B4-BE49-F238E27FC236}">
                <a16:creationId xmlns:a16="http://schemas.microsoft.com/office/drawing/2014/main" id="{8ADD59A9-81EE-0DF4-BF97-645E59790906}"/>
              </a:ext>
            </a:extLst>
          </p:cNvPr>
          <p:cNvSpPr>
            <a:spLocks/>
          </p:cNvSpPr>
          <p:nvPr userDrawn="1"/>
        </p:nvSpPr>
        <p:spPr bwMode="auto">
          <a:xfrm>
            <a:off x="0" y="0"/>
            <a:ext cx="12192000" cy="3382710"/>
          </a:xfrm>
          <a:custGeom>
            <a:avLst/>
            <a:gdLst>
              <a:gd name="connsiteX0" fmla="*/ 0 w 12192000"/>
              <a:gd name="connsiteY0" fmla="*/ 0 h 3382710"/>
              <a:gd name="connsiteX1" fmla="*/ 12192000 w 12192000"/>
              <a:gd name="connsiteY1" fmla="*/ 0 h 3382710"/>
              <a:gd name="connsiteX2" fmla="*/ 12192000 w 12192000"/>
              <a:gd name="connsiteY2" fmla="*/ 2525484 h 3382710"/>
              <a:gd name="connsiteX3" fmla="*/ 10930890 w 12192000"/>
              <a:gd name="connsiteY3" fmla="*/ 2525484 h 3382710"/>
              <a:gd name="connsiteX4" fmla="*/ 8755659 w 12192000"/>
              <a:gd name="connsiteY4" fmla="*/ 2525484 h 3382710"/>
              <a:gd name="connsiteX5" fmla="*/ 7004114 w 12192000"/>
              <a:gd name="connsiteY5" fmla="*/ 2525484 h 3382710"/>
              <a:gd name="connsiteX6" fmla="*/ 6113526 w 12192000"/>
              <a:gd name="connsiteY6" fmla="*/ 3366922 h 3382710"/>
              <a:gd name="connsiteX7" fmla="*/ 6078476 w 12192000"/>
              <a:gd name="connsiteY7" fmla="*/ 3366922 h 3382710"/>
              <a:gd name="connsiteX8" fmla="*/ 5187887 w 12192000"/>
              <a:gd name="connsiteY8" fmla="*/ 2525484 h 3382710"/>
              <a:gd name="connsiteX9" fmla="*/ 3436341 w 12192000"/>
              <a:gd name="connsiteY9" fmla="*/ 2525484 h 3382710"/>
              <a:gd name="connsiteX10" fmla="*/ 1261112 w 12192000"/>
              <a:gd name="connsiteY10" fmla="*/ 2525484 h 3382710"/>
              <a:gd name="connsiteX11" fmla="*/ 0 w 12192000"/>
              <a:gd name="connsiteY11" fmla="*/ 2525484 h 338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3382710">
                <a:moveTo>
                  <a:pt x="0" y="0"/>
                </a:moveTo>
                <a:lnTo>
                  <a:pt x="12192000" y="0"/>
                </a:lnTo>
                <a:lnTo>
                  <a:pt x="12192000" y="2525484"/>
                </a:lnTo>
                <a:lnTo>
                  <a:pt x="10930890" y="2525484"/>
                </a:lnTo>
                <a:lnTo>
                  <a:pt x="8755659" y="2525484"/>
                </a:lnTo>
                <a:lnTo>
                  <a:pt x="7004114" y="2525484"/>
                </a:lnTo>
                <a:cubicBezTo>
                  <a:pt x="6541294" y="2525484"/>
                  <a:pt x="6260783" y="2827046"/>
                  <a:pt x="6113526" y="3366922"/>
                </a:cubicBezTo>
                <a:cubicBezTo>
                  <a:pt x="6106478" y="3387973"/>
                  <a:pt x="6085525" y="3387973"/>
                  <a:pt x="6078476" y="3366922"/>
                </a:cubicBezTo>
                <a:cubicBezTo>
                  <a:pt x="5931221" y="2827046"/>
                  <a:pt x="5650707" y="2525484"/>
                  <a:pt x="5187887" y="2525484"/>
                </a:cubicBezTo>
                <a:lnTo>
                  <a:pt x="3436341" y="2525484"/>
                </a:lnTo>
                <a:lnTo>
                  <a:pt x="1261112" y="2525484"/>
                </a:lnTo>
                <a:lnTo>
                  <a:pt x="0" y="2525484"/>
                </a:lnTo>
                <a:close/>
              </a:path>
            </a:pathLst>
          </a:custGeom>
          <a:solidFill>
            <a:schemeClr val="bg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marL="285750" indent="-285750" algn="l" eaLnBrk="0" fontAlgn="auto" hangingPunct="0">
              <a:spcBef>
                <a:spcPts val="300"/>
              </a:spcBef>
              <a:spcAft>
                <a:spcPts val="300"/>
              </a:spcAft>
              <a:buClr>
                <a:schemeClr val="tx2"/>
              </a:buClr>
              <a:buSzPct val="110000"/>
              <a:buFont typeface="Arial" panose="020B0604020202020204" pitchFamily="34" charset="0"/>
              <a:buChar char="•"/>
            </a:pPr>
            <a:endParaRPr lang="en-GB" sz="1600" kern="0" err="1">
              <a:solidFill>
                <a:schemeClr val="tx1"/>
              </a:solidFill>
            </a:endParaRPr>
          </a:p>
        </p:txBody>
      </p:sp>
      <p:sp>
        <p:nvSpPr>
          <p:cNvPr id="17" name="Title 1"/>
          <p:cNvSpPr>
            <a:spLocks noGrp="1"/>
          </p:cNvSpPr>
          <p:nvPr>
            <p:ph type="ctrTitle" hasCustomPrompt="1"/>
          </p:nvPr>
        </p:nvSpPr>
        <p:spPr>
          <a:xfrm>
            <a:off x="520700" y="3940216"/>
            <a:ext cx="11150600" cy="548009"/>
          </a:xfrm>
          <a:prstGeom prst="rect">
            <a:avLst/>
          </a:prstGeom>
        </p:spPr>
        <p:txBody>
          <a:bodyPr vert="horz" anchor="b" anchorCtr="0">
            <a:noAutofit/>
          </a:bodyPr>
          <a:lstStyle>
            <a:lvl1pPr algn="ctr">
              <a:lnSpc>
                <a:spcPct val="100000"/>
              </a:lnSpc>
              <a:defRPr sz="3600">
                <a:solidFill>
                  <a:schemeClr val="bg1"/>
                </a:solidFill>
              </a:defRPr>
            </a:lvl1pPr>
          </a:lstStyle>
          <a:p>
            <a:r>
              <a:rPr lang="en-GB"/>
              <a:t>Click to enter presentation title</a:t>
            </a:r>
          </a:p>
        </p:txBody>
      </p:sp>
      <p:sp>
        <p:nvSpPr>
          <p:cNvPr id="20" name="Subtitle 2"/>
          <p:cNvSpPr>
            <a:spLocks noGrp="1"/>
          </p:cNvSpPr>
          <p:nvPr>
            <p:ph type="subTitle" idx="1" hasCustomPrompt="1"/>
          </p:nvPr>
        </p:nvSpPr>
        <p:spPr>
          <a:xfrm>
            <a:off x="520700" y="4502943"/>
            <a:ext cx="11150600" cy="475200"/>
          </a:xfrm>
          <a:prstGeom prst="rect">
            <a:avLst/>
          </a:prstGeom>
        </p:spPr>
        <p:txBody>
          <a:bodyPr wrap="square" lIns="0" tIns="0" rIns="0" bIns="0" anchor="t" anchorCtr="0">
            <a:noAutofit/>
          </a:bodyPr>
          <a:lstStyle>
            <a:lvl1pPr marL="0" indent="0" algn="ctr">
              <a:spcBef>
                <a:spcPts val="0"/>
              </a:spcBef>
              <a:spcAft>
                <a:spcPts val="0"/>
              </a:spcAft>
              <a:buNone/>
              <a:defRPr sz="2400" i="0">
                <a:solidFill>
                  <a:schemeClr val="bg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subtitle / presenter name</a:t>
            </a:r>
          </a:p>
        </p:txBody>
      </p:sp>
      <p:sp>
        <p:nvSpPr>
          <p:cNvPr id="5" name="Rectangle 4">
            <a:extLst>
              <a:ext uri="{FF2B5EF4-FFF2-40B4-BE49-F238E27FC236}">
                <a16:creationId xmlns:a16="http://schemas.microsoft.com/office/drawing/2014/main" id="{B081E81C-A3CE-333A-79BA-25D8F93FB564}"/>
              </a:ext>
            </a:extLst>
          </p:cNvPr>
          <p:cNvSpPr/>
          <p:nvPr userDrawn="1"/>
        </p:nvSpPr>
        <p:spPr bwMode="auto">
          <a:xfrm>
            <a:off x="11039475" y="6058694"/>
            <a:ext cx="862012" cy="317500"/>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r" eaLnBrk="0" fontAlgn="auto" hangingPunct="0">
              <a:spcBef>
                <a:spcPts val="0"/>
              </a:spcBef>
              <a:spcAft>
                <a:spcPts val="0"/>
              </a:spcAft>
              <a:buClr>
                <a:schemeClr val="bg1"/>
              </a:buClr>
              <a:buFont typeface="Arial" pitchFamily="34" charset="0"/>
              <a:buNone/>
            </a:pPr>
            <a:r>
              <a:rPr lang="en-GB" sz="1000" b="1" kern="0">
                <a:solidFill>
                  <a:srgbClr val="FFFFFF"/>
                </a:solidFill>
                <a:latin typeface="+mn-lt"/>
              </a:rPr>
              <a:t>gsk.com</a:t>
            </a:r>
          </a:p>
        </p:txBody>
      </p:sp>
      <p:pic>
        <p:nvPicPr>
          <p:cNvPr id="7" name="Graphic 6">
            <a:extLst>
              <a:ext uri="{FF2B5EF4-FFF2-40B4-BE49-F238E27FC236}">
                <a16:creationId xmlns:a16="http://schemas.microsoft.com/office/drawing/2014/main" id="{8E1FA932-514A-C951-F952-F8A43667EAEB}"/>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094470" y="6137672"/>
            <a:ext cx="159543" cy="159543"/>
          </a:xfrm>
          <a:prstGeom prst="rect">
            <a:avLst/>
          </a:prstGeom>
        </p:spPr>
      </p:pic>
      <p:sp>
        <p:nvSpPr>
          <p:cNvPr id="9" name="Text Placeholder 8">
            <a:extLst>
              <a:ext uri="{FF2B5EF4-FFF2-40B4-BE49-F238E27FC236}">
                <a16:creationId xmlns:a16="http://schemas.microsoft.com/office/drawing/2014/main" id="{C04D693C-2F89-1D26-FDEF-3BF8AB9EE532}"/>
              </a:ext>
            </a:extLst>
          </p:cNvPr>
          <p:cNvSpPr>
            <a:spLocks noGrp="1"/>
          </p:cNvSpPr>
          <p:nvPr>
            <p:ph type="body" sz="quarter" idx="11" hasCustomPrompt="1"/>
          </p:nvPr>
        </p:nvSpPr>
        <p:spPr>
          <a:xfrm>
            <a:off x="501650" y="230188"/>
            <a:ext cx="1817688" cy="163512"/>
          </a:xfrm>
        </p:spPr>
        <p:txBody>
          <a:bodyPr lIns="0" tIns="72000" rIns="0" bIns="72000" anchor="ctr">
            <a:noAutofit/>
          </a:bodyPr>
          <a:lstStyle>
            <a:lvl1pPr marL="0" indent="0">
              <a:buNone/>
              <a:defRPr sz="1000" b="1">
                <a:solidFill>
                  <a:schemeClr val="tx2"/>
                </a:solidFill>
              </a:defRPr>
            </a:lvl1pPr>
            <a:lvl2pPr marL="357542" indent="0">
              <a:buNone/>
              <a:defRPr>
                <a:solidFill>
                  <a:schemeClr val="bg1"/>
                </a:solidFill>
              </a:defRPr>
            </a:lvl2pPr>
            <a:lvl3pPr marL="719982" indent="0">
              <a:buNone/>
              <a:defRPr>
                <a:solidFill>
                  <a:schemeClr val="bg1"/>
                </a:solidFill>
              </a:defRPr>
            </a:lvl3pPr>
            <a:lvl4pPr marL="1081424" indent="0">
              <a:buNone/>
              <a:defRPr>
                <a:solidFill>
                  <a:schemeClr val="bg1"/>
                </a:solidFill>
              </a:defRPr>
            </a:lvl4pPr>
            <a:lvl5pPr marL="1439964" indent="0">
              <a:buNone/>
              <a:defRPr>
                <a:solidFill>
                  <a:schemeClr val="bg1"/>
                </a:solidFill>
              </a:defRPr>
            </a:lvl5pPr>
          </a:lstStyle>
          <a:p>
            <a:pPr lvl="0"/>
            <a:r>
              <a:rPr lang="en-US"/>
              <a:t>Click to insert date</a:t>
            </a:r>
          </a:p>
        </p:txBody>
      </p:sp>
      <p:pic>
        <p:nvPicPr>
          <p:cNvPr id="24" name="Picture 23" descr="Icon&#10;&#10;Description automatically generated with medium confidence">
            <a:extLst>
              <a:ext uri="{FF2B5EF4-FFF2-40B4-BE49-F238E27FC236}">
                <a16:creationId xmlns:a16="http://schemas.microsoft.com/office/drawing/2014/main" id="{40DDF016-D509-BED0-161C-B51B4CFCB42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10565064" y="0"/>
            <a:ext cx="1499542" cy="1500405"/>
          </a:xfrm>
          <a:prstGeom prst="rect">
            <a:avLst/>
          </a:prstGeom>
        </p:spPr>
      </p:pic>
    </p:spTree>
    <p:extLst>
      <p:ext uri="{BB962C8B-B14F-4D97-AF65-F5344CB8AC3E}">
        <p14:creationId xmlns:p14="http://schemas.microsoft.com/office/powerpoint/2010/main" val="3665715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44152BBA-B0F3-390F-177B-A659A0DA6DDB}"/>
              </a:ext>
            </a:extLst>
          </p:cNvPr>
          <p:cNvSpPr>
            <a:spLocks noGrp="1"/>
          </p:cNvSpPr>
          <p:nvPr>
            <p:ph type="body" sz="quarter" idx="25" hasCustomPrompt="1"/>
          </p:nvPr>
        </p:nvSpPr>
        <p:spPr>
          <a:xfrm>
            <a:off x="365125" y="1303338"/>
            <a:ext cx="3652838" cy="4477804"/>
          </a:xfrm>
          <a:prstGeom prst="roundRect">
            <a:avLst>
              <a:gd name="adj" fmla="val 4585"/>
            </a:avLst>
          </a:prstGeom>
          <a:solidFill>
            <a:schemeClr val="tx2"/>
          </a:solidFill>
          <a:ln>
            <a:noFill/>
          </a:ln>
        </p:spPr>
        <p:txBody>
          <a:bodyPr wrap="square">
            <a:noAutofit/>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TEXT content ONLY. </a:t>
            </a:r>
            <a:br>
              <a:rPr lang="en-US"/>
            </a:br>
            <a:r>
              <a:rPr lang="en-US"/>
              <a:t>If text content appears outside of the grey placeholder please reduce the size of the font. </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Text Placeholder 5"/>
          <p:cNvSpPr>
            <a:spLocks noGrp="1"/>
          </p:cNvSpPr>
          <p:nvPr>
            <p:ph type="body" sz="quarter" idx="20" hasCustomPrompt="1"/>
          </p:nvPr>
        </p:nvSpPr>
        <p:spPr>
          <a:xfrm>
            <a:off x="365125" y="5791943"/>
            <a:ext cx="3652837" cy="298800"/>
          </a:xfrm>
          <a:prstGeom prst="rect">
            <a:avLst/>
          </a:prstGeom>
        </p:spPr>
        <p:txBody>
          <a:bodyPr wrap="square" lIns="0" tIns="72000" rIns="0" bIns="72000" anchor="b" anchorCtr="0">
            <a:noAutofit/>
          </a:bodyPr>
          <a:lstStyle>
            <a:lvl1pPr marL="0" indent="0">
              <a:spcBef>
                <a:spcPts val="0"/>
              </a:spcBef>
              <a:spcAft>
                <a:spcPts val="0"/>
              </a:spcAft>
              <a:buNone/>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6" name="Date Placeholder 5">
            <a:extLst>
              <a:ext uri="{FF2B5EF4-FFF2-40B4-BE49-F238E27FC236}">
                <a16:creationId xmlns:a16="http://schemas.microsoft.com/office/drawing/2014/main" id="{101A55F3-CAC9-450A-8B8C-0D0326082407}"/>
              </a:ext>
            </a:extLst>
          </p:cNvPr>
          <p:cNvSpPr>
            <a:spLocks noGrp="1"/>
          </p:cNvSpPr>
          <p:nvPr>
            <p:ph type="dt" sz="half" idx="21"/>
          </p:nvPr>
        </p:nvSpPr>
        <p:spPr/>
        <p:txBody>
          <a:bodyPr/>
          <a:lstStyle/>
          <a:p>
            <a:fld id="{39AF67FF-E09E-42E7-8CF4-0C88178FECBB}" type="datetime4">
              <a:rPr lang="en-GB" smtClean="0"/>
              <a:t>04 May 2023</a:t>
            </a:fld>
            <a:endParaRPr lang="en-GB"/>
          </a:p>
        </p:txBody>
      </p:sp>
      <p:sp>
        <p:nvSpPr>
          <p:cNvPr id="7" name="Footer Placeholder 6">
            <a:extLst>
              <a:ext uri="{FF2B5EF4-FFF2-40B4-BE49-F238E27FC236}">
                <a16:creationId xmlns:a16="http://schemas.microsoft.com/office/drawing/2014/main" id="{FA6F4AF4-B7CB-44A2-A774-A5EE13FDE7C2}"/>
              </a:ext>
            </a:extLst>
          </p:cNvPr>
          <p:cNvSpPr>
            <a:spLocks noGrp="1"/>
          </p:cNvSpPr>
          <p:nvPr>
            <p:ph type="ftr" sz="quarter" idx="22"/>
          </p:nvPr>
        </p:nvSpPr>
        <p:spPr/>
        <p:txBody>
          <a:bodyPr/>
          <a:lstStyle/>
          <a:p>
            <a:endParaRPr lang="en-GB"/>
          </a:p>
        </p:txBody>
      </p:sp>
      <p:sp>
        <p:nvSpPr>
          <p:cNvPr id="8" name="Slide Number Placeholder 7">
            <a:extLst>
              <a:ext uri="{FF2B5EF4-FFF2-40B4-BE49-F238E27FC236}">
                <a16:creationId xmlns:a16="http://schemas.microsoft.com/office/drawing/2014/main" id="{1A690446-B95A-4BA4-8B97-68649C262B11}"/>
              </a:ext>
            </a:extLst>
          </p:cNvPr>
          <p:cNvSpPr>
            <a:spLocks noGrp="1"/>
          </p:cNvSpPr>
          <p:nvPr>
            <p:ph type="sldNum" sz="quarter" idx="23"/>
          </p:nvPr>
        </p:nvSpPr>
        <p:spPr/>
        <p:txBody>
          <a:bodyPr/>
          <a:lstStyle/>
          <a:p>
            <a:fld id="{9F9F533D-B52E-4A2F-BF72-0ADD2D94BD75}" type="slidenum">
              <a:rPr lang="en-GB" smtClean="0"/>
              <a:pPr/>
              <a:t>‹#›</a:t>
            </a:fld>
            <a:endParaRPr lang="en-GB"/>
          </a:p>
        </p:txBody>
      </p:sp>
      <p:sp>
        <p:nvSpPr>
          <p:cNvPr id="19" name="Text Placeholder 5"/>
          <p:cNvSpPr>
            <a:spLocks noGrp="1"/>
          </p:cNvSpPr>
          <p:nvPr>
            <p:ph type="body" sz="quarter" idx="19" hasCustomPrompt="1"/>
          </p:nvPr>
        </p:nvSpPr>
        <p:spPr>
          <a:xfrm>
            <a:off x="4270374" y="5791943"/>
            <a:ext cx="7554913" cy="299295"/>
          </a:xfrm>
          <a:prstGeom prst="rect">
            <a:avLst/>
          </a:prstGeom>
        </p:spPr>
        <p:txBody>
          <a:bodyPr wrap="square" lIns="0" tIns="72000" rIns="0" bIns="72000" anchor="b" anchorCtr="0">
            <a:noAutofit/>
          </a:bodyPr>
          <a:lstStyle>
            <a:lvl1pPr marL="0" indent="0">
              <a:spcBef>
                <a:spcPts val="0"/>
              </a:spcBef>
              <a:spcAft>
                <a:spcPts val="0"/>
              </a:spcAft>
              <a:buNone/>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3" name="Text Placeholder 2">
            <a:extLst>
              <a:ext uri="{FF2B5EF4-FFF2-40B4-BE49-F238E27FC236}">
                <a16:creationId xmlns:a16="http://schemas.microsoft.com/office/drawing/2014/main" id="{3B643D66-CBAC-8A3C-D941-445E2D7EFCEE}"/>
              </a:ext>
            </a:extLst>
          </p:cNvPr>
          <p:cNvSpPr>
            <a:spLocks noGrp="1"/>
          </p:cNvSpPr>
          <p:nvPr>
            <p:ph type="body" sz="quarter" idx="24" hasCustomPrompt="1"/>
          </p:nvPr>
        </p:nvSpPr>
        <p:spPr>
          <a:xfrm>
            <a:off x="4270374" y="1303338"/>
            <a:ext cx="7554913" cy="4478337"/>
          </a:xfrm>
        </p:spPr>
        <p:txBody>
          <a:bodyPr lIns="252000" tIns="234000" rIns="0" bIns="180000">
            <a:noAutofit/>
          </a:bodyPr>
          <a:lstStyle>
            <a:lvl1pPr>
              <a:defRPr/>
            </a:lvl1pPr>
          </a:lstStyle>
          <a:p>
            <a:pPr lvl="0"/>
            <a:r>
              <a:rPr lang="en-US"/>
              <a:t>Click to enter TEXT content ONLY.</a:t>
            </a:r>
            <a:br>
              <a:rPr lang="en-US"/>
            </a:br>
            <a:r>
              <a:rPr lang="en-US"/>
              <a:t>If text content appears too large please reduce the size of the font. </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1">
            <a:extLst>
              <a:ext uri="{FF2B5EF4-FFF2-40B4-BE49-F238E27FC236}">
                <a16:creationId xmlns:a16="http://schemas.microsoft.com/office/drawing/2014/main" id="{8C40724D-5874-C573-BE68-E74D3056C42C}"/>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2" name="Subtitle 2">
            <a:extLst>
              <a:ext uri="{FF2B5EF4-FFF2-40B4-BE49-F238E27FC236}">
                <a16:creationId xmlns:a16="http://schemas.microsoft.com/office/drawing/2014/main" id="{6DDC75F0-FC33-50C5-4836-14CADF87FA85}"/>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6" name="Freeform: Shape 15">
            <a:extLst>
              <a:ext uri="{FF2B5EF4-FFF2-40B4-BE49-F238E27FC236}">
                <a16:creationId xmlns:a16="http://schemas.microsoft.com/office/drawing/2014/main" id="{7ED293B4-51DD-6A15-3268-DC88E0FC951D}"/>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4" name="Freeform: Shape 13">
            <a:extLst>
              <a:ext uri="{FF2B5EF4-FFF2-40B4-BE49-F238E27FC236}">
                <a16:creationId xmlns:a16="http://schemas.microsoft.com/office/drawing/2014/main" id="{17107491-B576-4FBA-DF55-410D54CA7B16}"/>
              </a:ext>
            </a:extLst>
          </p:cNvPr>
          <p:cNvSpPr/>
          <p:nvPr userDrawn="1"/>
        </p:nvSpPr>
        <p:spPr>
          <a:xfrm>
            <a:off x="4017963" y="1820564"/>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2238325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1A35D6C9-1CA0-9878-3F7C-4F790C689C5F}"/>
              </a:ext>
            </a:extLst>
          </p:cNvPr>
          <p:cNvSpPr>
            <a:spLocks noGrp="1"/>
          </p:cNvSpPr>
          <p:nvPr>
            <p:ph type="body" sz="quarter" idx="36" hasCustomPrompt="1"/>
          </p:nvPr>
        </p:nvSpPr>
        <p:spPr>
          <a:xfrm>
            <a:off x="6223000" y="1303338"/>
            <a:ext cx="5602288" cy="4488605"/>
          </a:xfrm>
          <a:prstGeom prst="roundRect">
            <a:avLst>
              <a:gd name="adj" fmla="val 4253"/>
            </a:avLst>
          </a:prstGeom>
          <a:solidFill>
            <a:schemeClr val="bg1">
              <a:lumMod val="95000"/>
            </a:schemeClr>
          </a:solidFill>
          <a:ln>
            <a:noFill/>
          </a:ln>
        </p:spPr>
        <p:txBody>
          <a:bodyPr wrap="square" tIns="1080000">
            <a:noAutofit/>
          </a:bodyPr>
          <a:lstStyle>
            <a:lvl1pPr>
              <a:defRPr/>
            </a:lvl1pPr>
          </a:lstStyle>
          <a:p>
            <a:pPr lvl="0"/>
            <a:r>
              <a:rPr lang="en-US"/>
              <a:t>Click to enter TEXT content ONLY.</a:t>
            </a:r>
            <a:br>
              <a:rPr lang="en-US"/>
            </a:br>
            <a:r>
              <a:rPr lang="en-US"/>
              <a:t>If text appears outside of grey placeholder please reduce the size of the font.</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21">
            <a:extLst>
              <a:ext uri="{FF2B5EF4-FFF2-40B4-BE49-F238E27FC236}">
                <a16:creationId xmlns:a16="http://schemas.microsoft.com/office/drawing/2014/main" id="{3637B329-27DE-51CE-F4B6-EB1199B2177F}"/>
              </a:ext>
            </a:extLst>
          </p:cNvPr>
          <p:cNvSpPr>
            <a:spLocks noGrp="1"/>
          </p:cNvSpPr>
          <p:nvPr>
            <p:ph type="body" sz="quarter" idx="35" hasCustomPrompt="1"/>
          </p:nvPr>
        </p:nvSpPr>
        <p:spPr>
          <a:xfrm>
            <a:off x="365125" y="1303338"/>
            <a:ext cx="5601600" cy="4488605"/>
          </a:xfrm>
          <a:prstGeom prst="roundRect">
            <a:avLst>
              <a:gd name="adj" fmla="val 3915"/>
            </a:avLst>
          </a:prstGeom>
          <a:solidFill>
            <a:schemeClr val="bg1">
              <a:lumMod val="95000"/>
            </a:schemeClr>
          </a:solidFill>
          <a:ln>
            <a:noFill/>
          </a:ln>
        </p:spPr>
        <p:txBody>
          <a:bodyPr wrap="square" tIns="1080000">
            <a:noAutofit/>
          </a:bodyPr>
          <a:lstStyle>
            <a:lvl1pPr>
              <a:defRPr/>
            </a:lvl1pPr>
          </a:lstStyle>
          <a:p>
            <a:pPr lvl="0"/>
            <a:r>
              <a:rPr lang="en-US"/>
              <a:t>Click to enter TEXT content ONLY.</a:t>
            </a:r>
            <a:br>
              <a:rPr lang="en-US"/>
            </a:br>
            <a:r>
              <a:rPr lang="en-US"/>
              <a:t>If text appears outside of grey placeholder please reduce the size of the font.</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Text Placeholder 5"/>
          <p:cNvSpPr>
            <a:spLocks noGrp="1"/>
          </p:cNvSpPr>
          <p:nvPr>
            <p:ph type="body" sz="quarter" idx="31" hasCustomPrompt="1"/>
          </p:nvPr>
        </p:nvSpPr>
        <p:spPr>
          <a:xfrm>
            <a:off x="365125" y="5791943"/>
            <a:ext cx="5607050" cy="299295"/>
          </a:xfrm>
          <a:prstGeom prst="rect">
            <a:avLst/>
          </a:prstGeom>
        </p:spPr>
        <p:txBody>
          <a:bodyPr wrap="square" lIns="0" tIns="72000" rIns="0" bIns="72000" anchor="b" anchorCtr="0">
            <a:noAutofit/>
          </a:bodyPr>
          <a:lstStyle>
            <a:lvl1pPr marL="0" indent="0">
              <a:spcBef>
                <a:spcPts val="0"/>
              </a:spcBef>
              <a:spcAft>
                <a:spcPts val="0"/>
              </a:spcAft>
              <a:buNone/>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24" name="Text Placeholder 5"/>
          <p:cNvSpPr>
            <a:spLocks noGrp="1"/>
          </p:cNvSpPr>
          <p:nvPr>
            <p:ph type="body" sz="quarter" idx="20" hasCustomPrompt="1"/>
          </p:nvPr>
        </p:nvSpPr>
        <p:spPr>
          <a:xfrm>
            <a:off x="6216325" y="5792438"/>
            <a:ext cx="5608963" cy="298800"/>
          </a:xfrm>
          <a:prstGeom prst="rect">
            <a:avLst/>
          </a:prstGeom>
        </p:spPr>
        <p:txBody>
          <a:bodyPr wrap="square" lIns="0" tIns="72000" rIns="0" bIns="72000" anchor="b" anchorCtr="0">
            <a:noAutofit/>
          </a:bodyPr>
          <a:lstStyle>
            <a:lvl1pPr marL="0" indent="0">
              <a:spcBef>
                <a:spcPts val="0"/>
              </a:spcBef>
              <a:spcAft>
                <a:spcPts val="0"/>
              </a:spcAft>
              <a:buNone/>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4" name="Date Placeholder 3">
            <a:extLst>
              <a:ext uri="{FF2B5EF4-FFF2-40B4-BE49-F238E27FC236}">
                <a16:creationId xmlns:a16="http://schemas.microsoft.com/office/drawing/2014/main" id="{888E3DBB-00A9-4F08-A07C-9ED9733E007D}"/>
              </a:ext>
            </a:extLst>
          </p:cNvPr>
          <p:cNvSpPr>
            <a:spLocks noGrp="1"/>
          </p:cNvSpPr>
          <p:nvPr>
            <p:ph type="dt" sz="half" idx="32"/>
          </p:nvPr>
        </p:nvSpPr>
        <p:spPr/>
        <p:txBody>
          <a:bodyPr/>
          <a:lstStyle/>
          <a:p>
            <a:fld id="{D2390426-9D2D-4F00-A428-511448A9836C}" type="datetime4">
              <a:rPr lang="en-GB" smtClean="0"/>
              <a:t>04 May 2023</a:t>
            </a:fld>
            <a:endParaRPr lang="en-GB"/>
          </a:p>
        </p:txBody>
      </p:sp>
      <p:sp>
        <p:nvSpPr>
          <p:cNvPr id="5" name="Footer Placeholder 4">
            <a:extLst>
              <a:ext uri="{FF2B5EF4-FFF2-40B4-BE49-F238E27FC236}">
                <a16:creationId xmlns:a16="http://schemas.microsoft.com/office/drawing/2014/main" id="{6EE37A7E-4BE8-4B01-BC5B-6FE33BA2DB0A}"/>
              </a:ext>
            </a:extLst>
          </p:cNvPr>
          <p:cNvSpPr>
            <a:spLocks noGrp="1"/>
          </p:cNvSpPr>
          <p:nvPr>
            <p:ph type="ftr" sz="quarter" idx="33"/>
          </p:nvPr>
        </p:nvSpPr>
        <p:spPr/>
        <p:txBody>
          <a:bodyPr/>
          <a:lstStyle/>
          <a:p>
            <a:endParaRPr lang="en-GB"/>
          </a:p>
        </p:txBody>
      </p:sp>
      <p:sp>
        <p:nvSpPr>
          <p:cNvPr id="9" name="Slide Number Placeholder 8">
            <a:extLst>
              <a:ext uri="{FF2B5EF4-FFF2-40B4-BE49-F238E27FC236}">
                <a16:creationId xmlns:a16="http://schemas.microsoft.com/office/drawing/2014/main" id="{2D87596A-DFCB-4141-B4D9-E82973630099}"/>
              </a:ext>
            </a:extLst>
          </p:cNvPr>
          <p:cNvSpPr>
            <a:spLocks noGrp="1"/>
          </p:cNvSpPr>
          <p:nvPr>
            <p:ph type="sldNum" sz="quarter" idx="34"/>
          </p:nvPr>
        </p:nvSpPr>
        <p:spPr/>
        <p:txBody>
          <a:bodyPr/>
          <a:lstStyle/>
          <a:p>
            <a:fld id="{9F9F533D-B52E-4A2F-BF72-0ADD2D94BD75}" type="slidenum">
              <a:rPr lang="en-GB" smtClean="0"/>
              <a:pPr/>
              <a:t>‹#›</a:t>
            </a:fld>
            <a:endParaRPr lang="en-GB"/>
          </a:p>
        </p:txBody>
      </p:sp>
      <p:sp>
        <p:nvSpPr>
          <p:cNvPr id="29" name="Text Placeholder 2">
            <a:extLst>
              <a:ext uri="{FF2B5EF4-FFF2-40B4-BE49-F238E27FC236}">
                <a16:creationId xmlns:a16="http://schemas.microsoft.com/office/drawing/2014/main" id="{ED8B1503-3382-4C3A-A672-A88D048E0DA0}"/>
              </a:ext>
            </a:extLst>
          </p:cNvPr>
          <p:cNvSpPr>
            <a:spLocks noGrp="1"/>
          </p:cNvSpPr>
          <p:nvPr>
            <p:ph type="body" idx="19" hasCustomPrompt="1"/>
          </p:nvPr>
        </p:nvSpPr>
        <p:spPr>
          <a:xfrm>
            <a:off x="532525" y="1454538"/>
            <a:ext cx="5266800" cy="781200"/>
          </a:xfrm>
          <a:prstGeom prst="rect">
            <a:avLst/>
          </a:prstGeom>
        </p:spPr>
        <p:txBody>
          <a:bodyPr wrap="square" lIns="0" tIns="72000" rIns="0" bIns="72000" anchor="t" anchorCtr="0">
            <a:noAutofit/>
          </a:bodyPr>
          <a:lstStyle>
            <a:lvl1pPr marL="0" indent="0">
              <a:spcBef>
                <a:spcPts val="0"/>
              </a:spcBef>
              <a:spcAft>
                <a:spcPts val="0"/>
              </a:spcAft>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enter</a:t>
            </a:r>
            <a:br>
              <a:rPr lang="en-GB"/>
            </a:br>
            <a:r>
              <a:rPr lang="en-GB"/>
              <a:t>subheading text</a:t>
            </a:r>
          </a:p>
        </p:txBody>
      </p:sp>
      <p:sp>
        <p:nvSpPr>
          <p:cNvPr id="30" name="Text Placeholder 2">
            <a:extLst>
              <a:ext uri="{FF2B5EF4-FFF2-40B4-BE49-F238E27FC236}">
                <a16:creationId xmlns:a16="http://schemas.microsoft.com/office/drawing/2014/main" id="{7CC1C57B-5831-4901-8605-655DBB075B25}"/>
              </a:ext>
            </a:extLst>
          </p:cNvPr>
          <p:cNvSpPr>
            <a:spLocks noGrp="1"/>
          </p:cNvSpPr>
          <p:nvPr>
            <p:ph type="body" idx="21" hasCustomPrompt="1"/>
          </p:nvPr>
        </p:nvSpPr>
        <p:spPr>
          <a:xfrm>
            <a:off x="6391644" y="1454538"/>
            <a:ext cx="5265000" cy="781200"/>
          </a:xfrm>
          <a:prstGeom prst="rect">
            <a:avLst/>
          </a:prstGeom>
        </p:spPr>
        <p:txBody>
          <a:bodyPr wrap="square" lIns="0" tIns="72000" rIns="0" bIns="72000" anchor="t" anchorCtr="0">
            <a:noAutofit/>
          </a:bodyPr>
          <a:lstStyle>
            <a:lvl1pPr marL="0" indent="0">
              <a:spcBef>
                <a:spcPts val="0"/>
              </a:spcBef>
              <a:spcAft>
                <a:spcPts val="0"/>
              </a:spcAft>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enter</a:t>
            </a:r>
            <a:br>
              <a:rPr lang="en-GB"/>
            </a:br>
            <a:r>
              <a:rPr lang="en-GB"/>
              <a:t>subheading text</a:t>
            </a:r>
          </a:p>
        </p:txBody>
      </p:sp>
      <p:sp>
        <p:nvSpPr>
          <p:cNvPr id="15" name="Title 1">
            <a:extLst>
              <a:ext uri="{FF2B5EF4-FFF2-40B4-BE49-F238E27FC236}">
                <a16:creationId xmlns:a16="http://schemas.microsoft.com/office/drawing/2014/main" id="{2B8AF01B-B7EE-69F0-3113-1E07C2D58722}"/>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6" name="Subtitle 2">
            <a:extLst>
              <a:ext uri="{FF2B5EF4-FFF2-40B4-BE49-F238E27FC236}">
                <a16:creationId xmlns:a16="http://schemas.microsoft.com/office/drawing/2014/main" id="{A10D87C1-85C7-40B7-3EF5-0997E04A30BF}"/>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7" name="Freeform: Shape 16">
            <a:extLst>
              <a:ext uri="{FF2B5EF4-FFF2-40B4-BE49-F238E27FC236}">
                <a16:creationId xmlns:a16="http://schemas.microsoft.com/office/drawing/2014/main" id="{00DBE383-AB10-CC3B-D342-10443E02C937}"/>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3618036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o, Title and Subtitle (16x9)">
    <p:spTree>
      <p:nvGrpSpPr>
        <p:cNvPr id="1" name=""/>
        <p:cNvGrpSpPr/>
        <p:nvPr/>
      </p:nvGrpSpPr>
      <p:grpSpPr>
        <a:xfrm>
          <a:off x="0" y="0"/>
          <a:ext cx="0" cy="0"/>
          <a:chOff x="0" y="0"/>
          <a:chExt cx="0" cy="0"/>
        </a:xfrm>
      </p:grpSpPr>
      <p:sp>
        <p:nvSpPr>
          <p:cNvPr id="6" name="Media Placeholder 5"/>
          <p:cNvSpPr>
            <a:spLocks noGrp="1" noChangeAspect="1"/>
          </p:cNvSpPr>
          <p:nvPr>
            <p:ph type="media" sz="quarter" idx="12" hasCustomPrompt="1"/>
          </p:nvPr>
        </p:nvSpPr>
        <p:spPr>
          <a:xfrm>
            <a:off x="2106790" y="1303338"/>
            <a:ext cx="7978421" cy="4487862"/>
          </a:xfrm>
          <a:prstGeom prst="roundRect">
            <a:avLst>
              <a:gd name="adj" fmla="val 3818"/>
            </a:avLst>
          </a:prstGeom>
          <a:solidFill>
            <a:schemeClr val="bg1">
              <a:lumMod val="95000"/>
            </a:schemeClr>
          </a:solidFill>
          <a:ln>
            <a:noFill/>
          </a:ln>
        </p:spPr>
        <p:txBody>
          <a:bodyPr lIns="108000" tIns="1008000">
            <a:noAutofit/>
          </a:bodyPr>
          <a:lstStyle>
            <a:lvl1pPr marL="0" indent="0" algn="ctr">
              <a:buNone/>
              <a:defRPr sz="2200" baseline="0">
                <a:solidFill>
                  <a:schemeClr val="tx1"/>
                </a:solidFill>
              </a:defRPr>
            </a:lvl1pPr>
          </a:lstStyle>
          <a:p>
            <a:r>
              <a:rPr lang="en-GB"/>
              <a:t>[Click on the film icon to insert video]</a:t>
            </a:r>
          </a:p>
        </p:txBody>
      </p:sp>
      <p:sp>
        <p:nvSpPr>
          <p:cNvPr id="3" name="Date Placeholder 2">
            <a:extLst>
              <a:ext uri="{FF2B5EF4-FFF2-40B4-BE49-F238E27FC236}">
                <a16:creationId xmlns:a16="http://schemas.microsoft.com/office/drawing/2014/main" id="{EFF92204-289D-4897-A24D-92B4E89E417A}"/>
              </a:ext>
            </a:extLst>
          </p:cNvPr>
          <p:cNvSpPr>
            <a:spLocks noGrp="1"/>
          </p:cNvSpPr>
          <p:nvPr>
            <p:ph type="dt" sz="half" idx="15"/>
          </p:nvPr>
        </p:nvSpPr>
        <p:spPr/>
        <p:txBody>
          <a:bodyPr/>
          <a:lstStyle/>
          <a:p>
            <a:fld id="{8E42D3BA-5EF1-4DB6-ACB2-E19A79A4A64E}" type="datetime4">
              <a:rPr lang="en-GB" smtClean="0"/>
              <a:t>04 May 2023</a:t>
            </a:fld>
            <a:endParaRPr lang="en-GB"/>
          </a:p>
        </p:txBody>
      </p:sp>
      <p:sp>
        <p:nvSpPr>
          <p:cNvPr id="4" name="Footer Placeholder 3">
            <a:extLst>
              <a:ext uri="{FF2B5EF4-FFF2-40B4-BE49-F238E27FC236}">
                <a16:creationId xmlns:a16="http://schemas.microsoft.com/office/drawing/2014/main" id="{9D8A5764-43D8-49B1-8CCF-1E44D258B4F9}"/>
              </a:ext>
            </a:extLst>
          </p:cNvPr>
          <p:cNvSpPr>
            <a:spLocks noGrp="1"/>
          </p:cNvSpPr>
          <p:nvPr>
            <p:ph type="ftr" sz="quarter" idx="16"/>
          </p:nvPr>
        </p:nvSpPr>
        <p:spPr/>
        <p:txBody>
          <a:bodyPr/>
          <a:lstStyle/>
          <a:p>
            <a:endParaRPr lang="en-GB"/>
          </a:p>
        </p:txBody>
      </p:sp>
      <p:sp>
        <p:nvSpPr>
          <p:cNvPr id="9" name="Slide Number Placeholder 8">
            <a:extLst>
              <a:ext uri="{FF2B5EF4-FFF2-40B4-BE49-F238E27FC236}">
                <a16:creationId xmlns:a16="http://schemas.microsoft.com/office/drawing/2014/main" id="{2BA25ACE-65A6-48E3-AD24-12A240BC4B44}"/>
              </a:ext>
            </a:extLst>
          </p:cNvPr>
          <p:cNvSpPr>
            <a:spLocks noGrp="1"/>
          </p:cNvSpPr>
          <p:nvPr>
            <p:ph type="sldNum" sz="quarter" idx="17"/>
          </p:nvPr>
        </p:nvSpPr>
        <p:spPr/>
        <p:txBody>
          <a:bodyPr/>
          <a:lstStyle/>
          <a:p>
            <a:fld id="{9F9F533D-B52E-4A2F-BF72-0ADD2D94BD75}" type="slidenum">
              <a:rPr lang="en-GB" smtClean="0"/>
              <a:pPr/>
              <a:t>‹#›</a:t>
            </a:fld>
            <a:endParaRPr lang="en-GB"/>
          </a:p>
        </p:txBody>
      </p:sp>
      <p:sp>
        <p:nvSpPr>
          <p:cNvPr id="11" name="Title 1">
            <a:extLst>
              <a:ext uri="{FF2B5EF4-FFF2-40B4-BE49-F238E27FC236}">
                <a16:creationId xmlns:a16="http://schemas.microsoft.com/office/drawing/2014/main" id="{BF9DC526-9754-7DE6-EAC5-B9EB6B6E3CF3}"/>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2" name="Subtitle 2">
            <a:extLst>
              <a:ext uri="{FF2B5EF4-FFF2-40B4-BE49-F238E27FC236}">
                <a16:creationId xmlns:a16="http://schemas.microsoft.com/office/drawing/2014/main" id="{F9C0347F-097D-6010-8D87-88D141F8B2FC}"/>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3" name="Text Placeholder 5">
            <a:extLst>
              <a:ext uri="{FF2B5EF4-FFF2-40B4-BE49-F238E27FC236}">
                <a16:creationId xmlns:a16="http://schemas.microsoft.com/office/drawing/2014/main" id="{A123D2E9-B2C7-255F-E578-0BCEF8C8BFCD}"/>
              </a:ext>
            </a:extLst>
          </p:cNvPr>
          <p:cNvSpPr>
            <a:spLocks noGrp="1"/>
          </p:cNvSpPr>
          <p:nvPr>
            <p:ph type="body" sz="quarter" idx="18" hasCustomPrompt="1"/>
          </p:nvPr>
        </p:nvSpPr>
        <p:spPr>
          <a:xfrm>
            <a:off x="365125" y="5792438"/>
            <a:ext cx="11460163" cy="298800"/>
          </a:xfrm>
          <a:prstGeom prst="rect">
            <a:avLst/>
          </a:prstGeom>
        </p:spPr>
        <p:txBody>
          <a:bodyPr wrap="square" lIns="0" tIns="72000" rIns="0" bIns="72000" anchor="b" anchorCtr="0">
            <a:noAutofit/>
          </a:bodyPr>
          <a:lstStyle>
            <a:lvl1pPr marL="0" indent="0">
              <a:spcBef>
                <a:spcPts val="0"/>
              </a:spcBef>
              <a:spcAft>
                <a:spcPts val="0"/>
              </a:spcAft>
              <a:buNone/>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15" name="Freeform: Shape 14">
            <a:extLst>
              <a:ext uri="{FF2B5EF4-FFF2-40B4-BE49-F238E27FC236}">
                <a16:creationId xmlns:a16="http://schemas.microsoft.com/office/drawing/2014/main" id="{73180677-148E-F381-0168-9327D51EF5CE}"/>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285134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Video Widescreen (16x9)">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85344A2-1C9C-FB10-07A8-CED6CF027454}"/>
              </a:ext>
            </a:extLst>
          </p:cNvPr>
          <p:cNvSpPr>
            <a:spLocks noGrp="1"/>
          </p:cNvSpPr>
          <p:nvPr>
            <p:ph type="sldNum" sz="quarter" idx="15"/>
          </p:nvPr>
        </p:nvSpPr>
        <p:spPr/>
        <p:txBody>
          <a:bodyPr/>
          <a:lstStyle/>
          <a:p>
            <a:fld id="{9F9F533D-B52E-4A2F-BF72-0ADD2D94BD75}" type="slidenum">
              <a:rPr lang="en-GB" smtClean="0"/>
              <a:pPr/>
              <a:t>‹#›</a:t>
            </a:fld>
            <a:endParaRPr lang="en-GB"/>
          </a:p>
        </p:txBody>
      </p:sp>
      <p:sp>
        <p:nvSpPr>
          <p:cNvPr id="5" name="Media Placeholder 5"/>
          <p:cNvSpPr>
            <a:spLocks noGrp="1" noChangeAspect="1"/>
          </p:cNvSpPr>
          <p:nvPr>
            <p:ph type="media" sz="quarter" idx="12" hasCustomPrompt="1"/>
          </p:nvPr>
        </p:nvSpPr>
        <p:spPr>
          <a:xfrm>
            <a:off x="242888" y="242888"/>
            <a:ext cx="11352439" cy="6384013"/>
          </a:xfrm>
          <a:prstGeom prst="roundRect">
            <a:avLst>
              <a:gd name="adj" fmla="val 2727"/>
            </a:avLst>
          </a:prstGeom>
          <a:solidFill>
            <a:schemeClr val="bg1">
              <a:lumMod val="95000"/>
            </a:schemeClr>
          </a:solidFill>
          <a:ln>
            <a:noFill/>
          </a:ln>
        </p:spPr>
        <p:txBody>
          <a:bodyPr lIns="108000" tIns="108000" bIns="1224000" anchor="ctr">
            <a:noAutofit/>
          </a:bodyPr>
          <a:lstStyle>
            <a:lvl1pPr marL="0" indent="0" algn="ctr">
              <a:buNone/>
              <a:defRPr sz="2200" i="0" baseline="0">
                <a:solidFill>
                  <a:schemeClr val="tx1"/>
                </a:solidFill>
              </a:defRPr>
            </a:lvl1pPr>
          </a:lstStyle>
          <a:p>
            <a:r>
              <a:rPr lang="en-GB"/>
              <a:t>[Click on the film icon to insert video]</a:t>
            </a:r>
          </a:p>
        </p:txBody>
      </p:sp>
    </p:spTree>
    <p:extLst>
      <p:ext uri="{BB962C8B-B14F-4D97-AF65-F5344CB8AC3E}">
        <p14:creationId xmlns:p14="http://schemas.microsoft.com/office/powerpoint/2010/main" val="259932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and Text 1">
    <p:spTree>
      <p:nvGrpSpPr>
        <p:cNvPr id="1" name=""/>
        <p:cNvGrpSpPr/>
        <p:nvPr/>
      </p:nvGrpSpPr>
      <p:grpSpPr>
        <a:xfrm>
          <a:off x="0" y="0"/>
          <a:ext cx="0" cy="0"/>
          <a:chOff x="0" y="0"/>
          <a:chExt cx="0" cy="0"/>
        </a:xfrm>
      </p:grpSpPr>
      <p:sp>
        <p:nvSpPr>
          <p:cNvPr id="13" name="Picture Placeholder 8"/>
          <p:cNvSpPr>
            <a:spLocks noGrp="1"/>
          </p:cNvSpPr>
          <p:nvPr>
            <p:ph type="pic" sz="quarter" idx="14" hasCustomPrompt="1"/>
          </p:nvPr>
        </p:nvSpPr>
        <p:spPr>
          <a:xfrm>
            <a:off x="8172451" y="1303338"/>
            <a:ext cx="3652838" cy="4787862"/>
          </a:xfrm>
          <a:prstGeom prst="roundRect">
            <a:avLst>
              <a:gd name="adj" fmla="val 4782"/>
            </a:avLst>
          </a:prstGeom>
          <a:solidFill>
            <a:schemeClr val="bg1">
              <a:lumMod val="95000"/>
            </a:schemeClr>
          </a:solidFill>
          <a:ln>
            <a:noFill/>
          </a:ln>
        </p:spPr>
        <p:txBody>
          <a:bodyPr lIns="180000" tIns="576000" bIns="72000" anchor="ctr">
            <a:noAutofit/>
          </a:bodyPr>
          <a:lstStyle>
            <a:lvl1pPr marL="0" indent="0" algn="ctr">
              <a:buNone/>
              <a:defRPr sz="2000" i="0" baseline="0">
                <a:solidFill>
                  <a:schemeClr val="tx1"/>
                </a:solidFill>
              </a:defRPr>
            </a:lvl1pPr>
          </a:lstStyle>
          <a:p>
            <a:r>
              <a:rPr lang="en-GB"/>
              <a:t>[Click here to insert image]</a:t>
            </a:r>
            <a:br>
              <a:rPr lang="en-GB"/>
            </a:br>
            <a:br>
              <a:rPr lang="en-GB"/>
            </a:br>
            <a:br>
              <a:rPr lang="en-GB"/>
            </a:br>
            <a:br>
              <a:rPr lang="en-GB"/>
            </a:br>
            <a:br>
              <a:rPr lang="en-GB"/>
            </a:br>
            <a:r>
              <a:rPr lang="en-GB"/>
              <a:t>[The image can then be scaled within the frame by using the ‘Crop’ feature in the ‘Picture Format’ tab of the ribbon.</a:t>
            </a:r>
            <a:r>
              <a:rPr lang="en-US"/>
              <a:t> Right click on image to add/edit alt text</a:t>
            </a:r>
            <a:r>
              <a:rPr lang="en-GB"/>
              <a:t>]</a:t>
            </a:r>
          </a:p>
        </p:txBody>
      </p:sp>
      <p:sp>
        <p:nvSpPr>
          <p:cNvPr id="9" name="Text Placeholder 6"/>
          <p:cNvSpPr>
            <a:spLocks noGrp="1"/>
          </p:cNvSpPr>
          <p:nvPr>
            <p:ph type="body" sz="quarter" idx="13" hasCustomPrompt="1"/>
          </p:nvPr>
        </p:nvSpPr>
        <p:spPr>
          <a:xfrm>
            <a:off x="365125" y="1304101"/>
            <a:ext cx="7554913" cy="4490737"/>
          </a:xfrm>
          <a:prstGeom prst="rect">
            <a:avLst/>
          </a:prstGeom>
        </p:spPr>
        <p:txBody>
          <a:bodyPr lIns="0" tIns="180000" rIns="0" bIns="180000">
            <a:noAutofit/>
          </a:bodyPr>
          <a:lstStyle>
            <a:lvl1pPr marL="359991" indent="-359991">
              <a:buClr>
                <a:schemeClr val="tx2"/>
              </a:buClr>
              <a:buFont typeface="Arial" panose="020B0604020202020204" pitchFamily="34" charset="0"/>
              <a:buChar char="•"/>
              <a:defRPr/>
            </a:lvl1pPr>
            <a:lvl2pPr marL="717533" indent="-359991">
              <a:buClr>
                <a:schemeClr val="tx1"/>
              </a:buClr>
              <a:buFont typeface="Arial" panose="020B0604020202020204" pitchFamily="34" charset="0"/>
              <a:buChar char="-"/>
              <a:defRPr/>
            </a:lvl2pPr>
            <a:lvl3pPr marL="1079973" indent="-359991">
              <a:buClr>
                <a:schemeClr val="tx1"/>
              </a:buClr>
              <a:buFont typeface="Arial" panose="020B0604020202020204" pitchFamily="34" charset="0"/>
              <a:buChar char="-"/>
              <a:defRPr/>
            </a:lvl3pPr>
            <a:lvl4pPr marL="1441415" indent="-359991">
              <a:buClr>
                <a:schemeClr val="tx1"/>
              </a:buClr>
              <a:buFont typeface="Arial" panose="020B0604020202020204" pitchFamily="34" charset="0"/>
              <a:buChar char="-"/>
              <a:defRPr/>
            </a:lvl4pPr>
            <a:lvl5pPr marL="1799955" indent="-359991">
              <a:buClr>
                <a:schemeClr val="tx1"/>
              </a:buClr>
              <a:buFont typeface="Arial" panose="020B0604020202020204" pitchFamily="34" charset="0"/>
              <a:buChar char="-"/>
              <a:defRPr/>
            </a:lvl5pPr>
          </a:lstStyle>
          <a:p>
            <a:pPr lvl="0"/>
            <a:r>
              <a:rPr lang="en-GB"/>
              <a:t>Click to enter text content.</a:t>
            </a:r>
            <a:br>
              <a:rPr lang="en-GB"/>
            </a:br>
            <a:r>
              <a:rPr lang="en-US"/>
              <a:t>If text content appears too large please reduce the size of the font.</a:t>
            </a:r>
            <a:endParaRPr lang="en-GB"/>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4E1E8257-6B8C-4088-985E-4C3DCEE9DEB1}"/>
              </a:ext>
            </a:extLst>
          </p:cNvPr>
          <p:cNvSpPr>
            <a:spLocks noGrp="1"/>
          </p:cNvSpPr>
          <p:nvPr>
            <p:ph type="dt" sz="half" idx="28"/>
          </p:nvPr>
        </p:nvSpPr>
        <p:spPr/>
        <p:txBody>
          <a:bodyPr/>
          <a:lstStyle/>
          <a:p>
            <a:fld id="{E018087B-459D-4729-B449-CCF6702E8E13}" type="datetime4">
              <a:rPr lang="en-GB" smtClean="0"/>
              <a:t>04 May 2023</a:t>
            </a:fld>
            <a:endParaRPr lang="en-GB"/>
          </a:p>
        </p:txBody>
      </p:sp>
      <p:sp>
        <p:nvSpPr>
          <p:cNvPr id="8" name="Footer Placeholder 7">
            <a:extLst>
              <a:ext uri="{FF2B5EF4-FFF2-40B4-BE49-F238E27FC236}">
                <a16:creationId xmlns:a16="http://schemas.microsoft.com/office/drawing/2014/main" id="{06002AE1-2317-4E5A-B166-4104FA8F071A}"/>
              </a:ext>
            </a:extLst>
          </p:cNvPr>
          <p:cNvSpPr>
            <a:spLocks noGrp="1"/>
          </p:cNvSpPr>
          <p:nvPr>
            <p:ph type="ftr" sz="quarter" idx="29"/>
          </p:nvPr>
        </p:nvSpPr>
        <p:spPr/>
        <p:txBody>
          <a:bodyPr/>
          <a:lstStyle/>
          <a:p>
            <a:endParaRPr lang="en-GB"/>
          </a:p>
        </p:txBody>
      </p:sp>
      <p:sp>
        <p:nvSpPr>
          <p:cNvPr id="11" name="Slide Number Placeholder 10">
            <a:extLst>
              <a:ext uri="{FF2B5EF4-FFF2-40B4-BE49-F238E27FC236}">
                <a16:creationId xmlns:a16="http://schemas.microsoft.com/office/drawing/2014/main" id="{DFB4A4D5-34F7-4B9E-9971-87C022586B14}"/>
              </a:ext>
            </a:extLst>
          </p:cNvPr>
          <p:cNvSpPr>
            <a:spLocks noGrp="1"/>
          </p:cNvSpPr>
          <p:nvPr>
            <p:ph type="sldNum" sz="quarter" idx="30"/>
          </p:nvPr>
        </p:nvSpPr>
        <p:spPr/>
        <p:txBody>
          <a:bodyPr/>
          <a:lstStyle/>
          <a:p>
            <a:fld id="{9F9F533D-B52E-4A2F-BF72-0ADD2D94BD75}" type="slidenum">
              <a:rPr lang="en-GB" smtClean="0"/>
              <a:pPr/>
              <a:t>‹#›</a:t>
            </a:fld>
            <a:endParaRPr lang="en-GB"/>
          </a:p>
        </p:txBody>
      </p:sp>
      <p:sp>
        <p:nvSpPr>
          <p:cNvPr id="4" name="Text Placeholder 3">
            <a:extLst>
              <a:ext uri="{FF2B5EF4-FFF2-40B4-BE49-F238E27FC236}">
                <a16:creationId xmlns:a16="http://schemas.microsoft.com/office/drawing/2014/main" id="{18D9C632-48DD-68F1-C98B-0AA2BE39A14E}"/>
              </a:ext>
            </a:extLst>
          </p:cNvPr>
          <p:cNvSpPr>
            <a:spLocks noGrp="1"/>
          </p:cNvSpPr>
          <p:nvPr>
            <p:ph type="body" sz="quarter" idx="31" hasCustomPrompt="1"/>
          </p:nvPr>
        </p:nvSpPr>
        <p:spPr>
          <a:xfrm>
            <a:off x="365125" y="5792400"/>
            <a:ext cx="7555231" cy="298800"/>
          </a:xfrm>
        </p:spPr>
        <p:txBody>
          <a:bodyPr lIns="0" tIns="72000" rIns="0" bIns="72000" anchor="b">
            <a:noAutofit/>
          </a:bodyPr>
          <a:lstStyle>
            <a:lvl1pPr marL="0" indent="0">
              <a:spcBef>
                <a:spcPts val="0"/>
              </a:spcBef>
              <a:spcAft>
                <a:spcPts val="0"/>
              </a:spcAft>
              <a:buNone/>
              <a:defRPr sz="1200"/>
            </a:lvl1pPr>
            <a:lvl2pPr marL="357542" indent="0">
              <a:spcBef>
                <a:spcPts val="0"/>
              </a:spcBef>
              <a:spcAft>
                <a:spcPts val="0"/>
              </a:spcAft>
              <a:buNone/>
              <a:defRPr/>
            </a:lvl2pPr>
            <a:lvl3pPr marL="719982" indent="0">
              <a:spcBef>
                <a:spcPts val="0"/>
              </a:spcBef>
              <a:spcAft>
                <a:spcPts val="0"/>
              </a:spcAft>
              <a:buNone/>
              <a:defRPr/>
            </a:lvl3pPr>
            <a:lvl4pPr marL="1081424" indent="0">
              <a:spcBef>
                <a:spcPts val="0"/>
              </a:spcBef>
              <a:spcAft>
                <a:spcPts val="0"/>
              </a:spcAft>
              <a:buNone/>
              <a:defRPr/>
            </a:lvl4pPr>
            <a:lvl5pPr marL="1439964" indent="0">
              <a:spcBef>
                <a:spcPts val="0"/>
              </a:spcBef>
              <a:spcAft>
                <a:spcPts val="0"/>
              </a:spcAft>
              <a:buNone/>
              <a:defRPr/>
            </a:lvl5pPr>
          </a:lstStyle>
          <a:p>
            <a:pPr lvl="0"/>
            <a:r>
              <a:rPr lang="en-US"/>
              <a:t>Insert Source text</a:t>
            </a:r>
          </a:p>
        </p:txBody>
      </p:sp>
      <p:sp>
        <p:nvSpPr>
          <p:cNvPr id="10" name="Title 1">
            <a:extLst>
              <a:ext uri="{FF2B5EF4-FFF2-40B4-BE49-F238E27FC236}">
                <a16:creationId xmlns:a16="http://schemas.microsoft.com/office/drawing/2014/main" id="{175B623F-E1ED-BC6F-EAB9-2F7C7BB5A0A7}"/>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4" name="Subtitle 2">
            <a:extLst>
              <a:ext uri="{FF2B5EF4-FFF2-40B4-BE49-F238E27FC236}">
                <a16:creationId xmlns:a16="http://schemas.microsoft.com/office/drawing/2014/main" id="{05B934E4-D94D-494D-8E16-6927D2105C4A}"/>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6" name="Freeform: Shape 15">
            <a:extLst>
              <a:ext uri="{FF2B5EF4-FFF2-40B4-BE49-F238E27FC236}">
                <a16:creationId xmlns:a16="http://schemas.microsoft.com/office/drawing/2014/main" id="{34C03FD5-9F96-2D56-07D6-C43A8485D860}"/>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490162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and Text 2">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710E2EBD-4DBA-A411-89A3-C363C68F935D}"/>
              </a:ext>
            </a:extLst>
          </p:cNvPr>
          <p:cNvGraphicFramePr>
            <a:graphicFrameLocks noChangeAspect="1"/>
          </p:cNvGraphicFramePr>
          <p:nvPr userDrawn="1">
            <p:custDataLst>
              <p:tags r:id="rId1"/>
            </p:custDataLst>
            <p:extLst>
              <p:ext uri="{D42A27DB-BD31-4B8C-83A1-F6EECF244321}">
                <p14:modId xmlns:p14="http://schemas.microsoft.com/office/powerpoint/2010/main" val="17960792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6" name="Object 5" hidden="1">
                        <a:extLst>
                          <a:ext uri="{FF2B5EF4-FFF2-40B4-BE49-F238E27FC236}">
                            <a16:creationId xmlns:a16="http://schemas.microsoft.com/office/drawing/2014/main" id="{710E2EBD-4DBA-A411-89A3-C363C68F935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6" name="Text Placeholder 6"/>
          <p:cNvSpPr>
            <a:spLocks noGrp="1"/>
          </p:cNvSpPr>
          <p:nvPr>
            <p:ph type="body" sz="quarter" idx="13" hasCustomPrompt="1"/>
          </p:nvPr>
        </p:nvSpPr>
        <p:spPr>
          <a:xfrm>
            <a:off x="365125" y="1303338"/>
            <a:ext cx="3652838" cy="4489062"/>
          </a:xfrm>
          <a:prstGeom prst="rect">
            <a:avLst/>
          </a:prstGeom>
        </p:spPr>
        <p:txBody>
          <a:bodyPr lIns="0" tIns="180000" rIns="0" bIns="180000">
            <a:noAutofit/>
          </a:bodyPr>
          <a:lstStyle>
            <a:lvl1pPr marL="0" indent="0">
              <a:buNone/>
              <a:defRPr sz="2200"/>
            </a:lvl1pPr>
          </a:lstStyle>
          <a:p>
            <a:pPr lvl="0"/>
            <a:r>
              <a:rPr lang="en-GB"/>
              <a:t>Click to enter text content.</a:t>
            </a:r>
            <a:br>
              <a:rPr lang="en-GB"/>
            </a:br>
            <a:r>
              <a:rPr lang="en-US"/>
              <a:t>If text content appears too large please reduce the size of the font.</a:t>
            </a:r>
            <a:endParaRPr lang="en-GB"/>
          </a:p>
        </p:txBody>
      </p:sp>
      <p:sp>
        <p:nvSpPr>
          <p:cNvPr id="7" name="Date Placeholder 6">
            <a:extLst>
              <a:ext uri="{FF2B5EF4-FFF2-40B4-BE49-F238E27FC236}">
                <a16:creationId xmlns:a16="http://schemas.microsoft.com/office/drawing/2014/main" id="{82120E7F-C0E1-48FE-9205-5741B91C8E6F}"/>
              </a:ext>
            </a:extLst>
          </p:cNvPr>
          <p:cNvSpPr>
            <a:spLocks noGrp="1"/>
          </p:cNvSpPr>
          <p:nvPr>
            <p:ph type="dt" sz="half" idx="28"/>
          </p:nvPr>
        </p:nvSpPr>
        <p:spPr/>
        <p:txBody>
          <a:bodyPr/>
          <a:lstStyle/>
          <a:p>
            <a:fld id="{E9163369-E20E-4F1F-9100-6DD4DDB346C3}" type="datetime4">
              <a:rPr lang="en-GB" smtClean="0"/>
              <a:t>04 May 2023</a:t>
            </a:fld>
            <a:endParaRPr lang="en-GB"/>
          </a:p>
        </p:txBody>
      </p:sp>
      <p:sp>
        <p:nvSpPr>
          <p:cNvPr id="8" name="Footer Placeholder 7">
            <a:extLst>
              <a:ext uri="{FF2B5EF4-FFF2-40B4-BE49-F238E27FC236}">
                <a16:creationId xmlns:a16="http://schemas.microsoft.com/office/drawing/2014/main" id="{AFC227CF-7C01-4C8F-A012-E6EC9EFFB1B0}"/>
              </a:ext>
            </a:extLst>
          </p:cNvPr>
          <p:cNvSpPr>
            <a:spLocks noGrp="1"/>
          </p:cNvSpPr>
          <p:nvPr>
            <p:ph type="ftr" sz="quarter" idx="29"/>
          </p:nvPr>
        </p:nvSpPr>
        <p:spPr/>
        <p:txBody>
          <a:bodyPr/>
          <a:lstStyle/>
          <a:p>
            <a:endParaRPr lang="en-GB"/>
          </a:p>
        </p:txBody>
      </p:sp>
      <p:sp>
        <p:nvSpPr>
          <p:cNvPr id="9" name="Slide Number Placeholder 8">
            <a:extLst>
              <a:ext uri="{FF2B5EF4-FFF2-40B4-BE49-F238E27FC236}">
                <a16:creationId xmlns:a16="http://schemas.microsoft.com/office/drawing/2014/main" id="{D3D4743C-0184-4AE6-8901-D4C4FE13116A}"/>
              </a:ext>
            </a:extLst>
          </p:cNvPr>
          <p:cNvSpPr>
            <a:spLocks noGrp="1"/>
          </p:cNvSpPr>
          <p:nvPr>
            <p:ph type="sldNum" sz="quarter" idx="30"/>
          </p:nvPr>
        </p:nvSpPr>
        <p:spPr/>
        <p:txBody>
          <a:bodyPr/>
          <a:lstStyle/>
          <a:p>
            <a:fld id="{9F9F533D-B52E-4A2F-BF72-0ADD2D94BD75}" type="slidenum">
              <a:rPr lang="en-GB" smtClean="0"/>
              <a:pPr/>
              <a:t>‹#›</a:t>
            </a:fld>
            <a:endParaRPr lang="en-GB"/>
          </a:p>
        </p:txBody>
      </p:sp>
      <p:sp>
        <p:nvSpPr>
          <p:cNvPr id="18" name="Picture Placeholder 17">
            <a:extLst>
              <a:ext uri="{FF2B5EF4-FFF2-40B4-BE49-F238E27FC236}">
                <a16:creationId xmlns:a16="http://schemas.microsoft.com/office/drawing/2014/main" id="{E219C323-6E00-D14B-433A-AFFED48030D6}"/>
              </a:ext>
            </a:extLst>
          </p:cNvPr>
          <p:cNvSpPr>
            <a:spLocks noGrp="1"/>
          </p:cNvSpPr>
          <p:nvPr>
            <p:ph type="pic" sz="quarter" idx="14" hasCustomPrompt="1"/>
          </p:nvPr>
        </p:nvSpPr>
        <p:spPr>
          <a:xfrm>
            <a:off x="4270375" y="1303337"/>
            <a:ext cx="7554913" cy="4788000"/>
          </a:xfrm>
          <a:custGeom>
            <a:avLst/>
            <a:gdLst>
              <a:gd name="connsiteX0" fmla="*/ 1697038 w 7554913"/>
              <a:gd name="connsiteY0" fmla="*/ 0 h 4788000"/>
              <a:gd name="connsiteX1" fmla="*/ 7378379 w 7554913"/>
              <a:gd name="connsiteY1" fmla="*/ 0 h 4788000"/>
              <a:gd name="connsiteX2" fmla="*/ 7554913 w 7554913"/>
              <a:gd name="connsiteY2" fmla="*/ 176534 h 4788000"/>
              <a:gd name="connsiteX3" fmla="*/ 7554913 w 7554913"/>
              <a:gd name="connsiteY3" fmla="*/ 4611466 h 4788000"/>
              <a:gd name="connsiteX4" fmla="*/ 7378379 w 7554913"/>
              <a:gd name="connsiteY4" fmla="*/ 4788000 h 4788000"/>
              <a:gd name="connsiteX5" fmla="*/ 176534 w 7554913"/>
              <a:gd name="connsiteY5" fmla="*/ 4788000 h 4788000"/>
              <a:gd name="connsiteX6" fmla="*/ 0 w 7554913"/>
              <a:gd name="connsiteY6" fmla="*/ 4611466 h 4788000"/>
              <a:gd name="connsiteX7" fmla="*/ 0 w 7554913"/>
              <a:gd name="connsiteY7" fmla="*/ 1489211 h 4788000"/>
              <a:gd name="connsiteX8" fmla="*/ 26638 w 7554913"/>
              <a:gd name="connsiteY8" fmla="*/ 1402309 h 4788000"/>
              <a:gd name="connsiteX9" fmla="*/ 807326 w 7554913"/>
              <a:gd name="connsiteY9" fmla="*/ 937371 h 4788000"/>
              <a:gd name="connsiteX10" fmla="*/ 850924 w 7554913"/>
              <a:gd name="connsiteY10" fmla="*/ 893772 h 4788000"/>
              <a:gd name="connsiteX11" fmla="*/ 850924 w 7554913"/>
              <a:gd name="connsiteY11" fmla="*/ 639447 h 4788000"/>
              <a:gd name="connsiteX12" fmla="*/ 1360669 w 7554913"/>
              <a:gd name="connsiteY12" fmla="*/ 12872 h 4788000"/>
              <a:gd name="connsiteX13" fmla="*/ 1482160 w 7554913"/>
              <a:gd name="connsiteY13" fmla="*/ 815 h 4788000"/>
              <a:gd name="connsiteX14" fmla="*/ 1697038 w 7554913"/>
              <a:gd name="connsiteY14" fmla="*/ 815 h 4788000"/>
              <a:gd name="connsiteX0" fmla="*/ 1697038 w 7554913"/>
              <a:gd name="connsiteY0" fmla="*/ 0 h 4788000"/>
              <a:gd name="connsiteX1" fmla="*/ 7378379 w 7554913"/>
              <a:gd name="connsiteY1" fmla="*/ 0 h 4788000"/>
              <a:gd name="connsiteX2" fmla="*/ 7554913 w 7554913"/>
              <a:gd name="connsiteY2" fmla="*/ 176534 h 4788000"/>
              <a:gd name="connsiteX3" fmla="*/ 7554913 w 7554913"/>
              <a:gd name="connsiteY3" fmla="*/ 4611466 h 4788000"/>
              <a:gd name="connsiteX4" fmla="*/ 7378379 w 7554913"/>
              <a:gd name="connsiteY4" fmla="*/ 4788000 h 4788000"/>
              <a:gd name="connsiteX5" fmla="*/ 176534 w 7554913"/>
              <a:gd name="connsiteY5" fmla="*/ 4788000 h 4788000"/>
              <a:gd name="connsiteX6" fmla="*/ 0 w 7554913"/>
              <a:gd name="connsiteY6" fmla="*/ 4611466 h 4788000"/>
              <a:gd name="connsiteX7" fmla="*/ 0 w 7554913"/>
              <a:gd name="connsiteY7" fmla="*/ 1489211 h 4788000"/>
              <a:gd name="connsiteX8" fmla="*/ 807326 w 7554913"/>
              <a:gd name="connsiteY8" fmla="*/ 937371 h 4788000"/>
              <a:gd name="connsiteX9" fmla="*/ 850924 w 7554913"/>
              <a:gd name="connsiteY9" fmla="*/ 893772 h 4788000"/>
              <a:gd name="connsiteX10" fmla="*/ 850924 w 7554913"/>
              <a:gd name="connsiteY10" fmla="*/ 639447 h 4788000"/>
              <a:gd name="connsiteX11" fmla="*/ 1360669 w 7554913"/>
              <a:gd name="connsiteY11" fmla="*/ 12872 h 4788000"/>
              <a:gd name="connsiteX12" fmla="*/ 1482160 w 7554913"/>
              <a:gd name="connsiteY12" fmla="*/ 815 h 4788000"/>
              <a:gd name="connsiteX13" fmla="*/ 1697038 w 7554913"/>
              <a:gd name="connsiteY13" fmla="*/ 815 h 4788000"/>
              <a:gd name="connsiteX14" fmla="*/ 1697038 w 7554913"/>
              <a:gd name="connsiteY14" fmla="*/ 0 h 4788000"/>
              <a:gd name="connsiteX0" fmla="*/ 1697038 w 7554913"/>
              <a:gd name="connsiteY0" fmla="*/ 0 h 4788000"/>
              <a:gd name="connsiteX1" fmla="*/ 7378379 w 7554913"/>
              <a:gd name="connsiteY1" fmla="*/ 0 h 4788000"/>
              <a:gd name="connsiteX2" fmla="*/ 7554913 w 7554913"/>
              <a:gd name="connsiteY2" fmla="*/ 176534 h 4788000"/>
              <a:gd name="connsiteX3" fmla="*/ 7554913 w 7554913"/>
              <a:gd name="connsiteY3" fmla="*/ 4611466 h 4788000"/>
              <a:gd name="connsiteX4" fmla="*/ 7378379 w 7554913"/>
              <a:gd name="connsiteY4" fmla="*/ 4788000 h 4788000"/>
              <a:gd name="connsiteX5" fmla="*/ 176534 w 7554913"/>
              <a:gd name="connsiteY5" fmla="*/ 4788000 h 4788000"/>
              <a:gd name="connsiteX6" fmla="*/ 0 w 7554913"/>
              <a:gd name="connsiteY6" fmla="*/ 4611466 h 4788000"/>
              <a:gd name="connsiteX7" fmla="*/ 0 w 7554913"/>
              <a:gd name="connsiteY7" fmla="*/ 1489211 h 4788000"/>
              <a:gd name="connsiteX8" fmla="*/ 807326 w 7554913"/>
              <a:gd name="connsiteY8" fmla="*/ 937371 h 4788000"/>
              <a:gd name="connsiteX9" fmla="*/ 850924 w 7554913"/>
              <a:gd name="connsiteY9" fmla="*/ 893772 h 4788000"/>
              <a:gd name="connsiteX10" fmla="*/ 850924 w 7554913"/>
              <a:gd name="connsiteY10" fmla="*/ 639447 h 4788000"/>
              <a:gd name="connsiteX11" fmla="*/ 1360669 w 7554913"/>
              <a:gd name="connsiteY11" fmla="*/ 12872 h 4788000"/>
              <a:gd name="connsiteX12" fmla="*/ 1482160 w 7554913"/>
              <a:gd name="connsiteY12" fmla="*/ 815 h 4788000"/>
              <a:gd name="connsiteX13" fmla="*/ 1697038 w 7554913"/>
              <a:gd name="connsiteY13" fmla="*/ 815 h 4788000"/>
              <a:gd name="connsiteX14" fmla="*/ 1697038 w 7554913"/>
              <a:gd name="connsiteY14" fmla="*/ 0 h 4788000"/>
              <a:gd name="connsiteX0" fmla="*/ 1697038 w 7554913"/>
              <a:gd name="connsiteY0" fmla="*/ 0 h 4788000"/>
              <a:gd name="connsiteX1" fmla="*/ 7378379 w 7554913"/>
              <a:gd name="connsiteY1" fmla="*/ 0 h 4788000"/>
              <a:gd name="connsiteX2" fmla="*/ 7554913 w 7554913"/>
              <a:gd name="connsiteY2" fmla="*/ 176534 h 4788000"/>
              <a:gd name="connsiteX3" fmla="*/ 7554913 w 7554913"/>
              <a:gd name="connsiteY3" fmla="*/ 4611466 h 4788000"/>
              <a:gd name="connsiteX4" fmla="*/ 7378379 w 7554913"/>
              <a:gd name="connsiteY4" fmla="*/ 4788000 h 4788000"/>
              <a:gd name="connsiteX5" fmla="*/ 176534 w 7554913"/>
              <a:gd name="connsiteY5" fmla="*/ 4788000 h 4788000"/>
              <a:gd name="connsiteX6" fmla="*/ 0 w 7554913"/>
              <a:gd name="connsiteY6" fmla="*/ 4611466 h 4788000"/>
              <a:gd name="connsiteX7" fmla="*/ 0 w 7554913"/>
              <a:gd name="connsiteY7" fmla="*/ 1489211 h 4788000"/>
              <a:gd name="connsiteX8" fmla="*/ 807326 w 7554913"/>
              <a:gd name="connsiteY8" fmla="*/ 937371 h 4788000"/>
              <a:gd name="connsiteX9" fmla="*/ 850924 w 7554913"/>
              <a:gd name="connsiteY9" fmla="*/ 893772 h 4788000"/>
              <a:gd name="connsiteX10" fmla="*/ 850924 w 7554913"/>
              <a:gd name="connsiteY10" fmla="*/ 639447 h 4788000"/>
              <a:gd name="connsiteX11" fmla="*/ 1360669 w 7554913"/>
              <a:gd name="connsiteY11" fmla="*/ 12872 h 4788000"/>
              <a:gd name="connsiteX12" fmla="*/ 1482160 w 7554913"/>
              <a:gd name="connsiteY12" fmla="*/ 815 h 4788000"/>
              <a:gd name="connsiteX13" fmla="*/ 1697038 w 7554913"/>
              <a:gd name="connsiteY13" fmla="*/ 815 h 4788000"/>
              <a:gd name="connsiteX14" fmla="*/ 1697038 w 7554913"/>
              <a:gd name="connsiteY14" fmla="*/ 0 h 4788000"/>
              <a:gd name="connsiteX0" fmla="*/ 1697038 w 7554913"/>
              <a:gd name="connsiteY0" fmla="*/ 0 h 4788000"/>
              <a:gd name="connsiteX1" fmla="*/ 7378379 w 7554913"/>
              <a:gd name="connsiteY1" fmla="*/ 0 h 4788000"/>
              <a:gd name="connsiteX2" fmla="*/ 7554913 w 7554913"/>
              <a:gd name="connsiteY2" fmla="*/ 176534 h 4788000"/>
              <a:gd name="connsiteX3" fmla="*/ 7554913 w 7554913"/>
              <a:gd name="connsiteY3" fmla="*/ 4611466 h 4788000"/>
              <a:gd name="connsiteX4" fmla="*/ 7378379 w 7554913"/>
              <a:gd name="connsiteY4" fmla="*/ 4788000 h 4788000"/>
              <a:gd name="connsiteX5" fmla="*/ 176534 w 7554913"/>
              <a:gd name="connsiteY5" fmla="*/ 4788000 h 4788000"/>
              <a:gd name="connsiteX6" fmla="*/ 0 w 7554913"/>
              <a:gd name="connsiteY6" fmla="*/ 4611466 h 4788000"/>
              <a:gd name="connsiteX7" fmla="*/ 0 w 7554913"/>
              <a:gd name="connsiteY7" fmla="*/ 1489211 h 4788000"/>
              <a:gd name="connsiteX8" fmla="*/ 807326 w 7554913"/>
              <a:gd name="connsiteY8" fmla="*/ 937371 h 4788000"/>
              <a:gd name="connsiteX9" fmla="*/ 850924 w 7554913"/>
              <a:gd name="connsiteY9" fmla="*/ 893772 h 4788000"/>
              <a:gd name="connsiteX10" fmla="*/ 850924 w 7554913"/>
              <a:gd name="connsiteY10" fmla="*/ 639447 h 4788000"/>
              <a:gd name="connsiteX11" fmla="*/ 1360669 w 7554913"/>
              <a:gd name="connsiteY11" fmla="*/ 12872 h 4788000"/>
              <a:gd name="connsiteX12" fmla="*/ 1482160 w 7554913"/>
              <a:gd name="connsiteY12" fmla="*/ 815 h 4788000"/>
              <a:gd name="connsiteX13" fmla="*/ 1697038 w 7554913"/>
              <a:gd name="connsiteY13" fmla="*/ 815 h 4788000"/>
              <a:gd name="connsiteX14" fmla="*/ 1697038 w 7554913"/>
              <a:gd name="connsiteY14" fmla="*/ 0 h 4788000"/>
              <a:gd name="connsiteX0" fmla="*/ 1697038 w 7554913"/>
              <a:gd name="connsiteY0" fmla="*/ 0 h 4788000"/>
              <a:gd name="connsiteX1" fmla="*/ 7378379 w 7554913"/>
              <a:gd name="connsiteY1" fmla="*/ 0 h 4788000"/>
              <a:gd name="connsiteX2" fmla="*/ 7554913 w 7554913"/>
              <a:gd name="connsiteY2" fmla="*/ 176534 h 4788000"/>
              <a:gd name="connsiteX3" fmla="*/ 7554913 w 7554913"/>
              <a:gd name="connsiteY3" fmla="*/ 4611466 h 4788000"/>
              <a:gd name="connsiteX4" fmla="*/ 7378379 w 7554913"/>
              <a:gd name="connsiteY4" fmla="*/ 4788000 h 4788000"/>
              <a:gd name="connsiteX5" fmla="*/ 176534 w 7554913"/>
              <a:gd name="connsiteY5" fmla="*/ 4788000 h 4788000"/>
              <a:gd name="connsiteX6" fmla="*/ 0 w 7554913"/>
              <a:gd name="connsiteY6" fmla="*/ 4611466 h 4788000"/>
              <a:gd name="connsiteX7" fmla="*/ 0 w 7554913"/>
              <a:gd name="connsiteY7" fmla="*/ 1489211 h 4788000"/>
              <a:gd name="connsiteX8" fmla="*/ 807326 w 7554913"/>
              <a:gd name="connsiteY8" fmla="*/ 937371 h 4788000"/>
              <a:gd name="connsiteX9" fmla="*/ 850924 w 7554913"/>
              <a:gd name="connsiteY9" fmla="*/ 893772 h 4788000"/>
              <a:gd name="connsiteX10" fmla="*/ 850924 w 7554913"/>
              <a:gd name="connsiteY10" fmla="*/ 639447 h 4788000"/>
              <a:gd name="connsiteX11" fmla="*/ 1360669 w 7554913"/>
              <a:gd name="connsiteY11" fmla="*/ 12872 h 4788000"/>
              <a:gd name="connsiteX12" fmla="*/ 1482160 w 7554913"/>
              <a:gd name="connsiteY12" fmla="*/ 815 h 4788000"/>
              <a:gd name="connsiteX13" fmla="*/ 1697038 w 7554913"/>
              <a:gd name="connsiteY13" fmla="*/ 815 h 4788000"/>
              <a:gd name="connsiteX14" fmla="*/ 1697038 w 7554913"/>
              <a:gd name="connsiteY14" fmla="*/ 0 h 4788000"/>
              <a:gd name="connsiteX0" fmla="*/ 1697038 w 7554913"/>
              <a:gd name="connsiteY0" fmla="*/ 0 h 4788000"/>
              <a:gd name="connsiteX1" fmla="*/ 7378379 w 7554913"/>
              <a:gd name="connsiteY1" fmla="*/ 0 h 4788000"/>
              <a:gd name="connsiteX2" fmla="*/ 7554913 w 7554913"/>
              <a:gd name="connsiteY2" fmla="*/ 176534 h 4788000"/>
              <a:gd name="connsiteX3" fmla="*/ 7554913 w 7554913"/>
              <a:gd name="connsiteY3" fmla="*/ 4611466 h 4788000"/>
              <a:gd name="connsiteX4" fmla="*/ 7378379 w 7554913"/>
              <a:gd name="connsiteY4" fmla="*/ 4788000 h 4788000"/>
              <a:gd name="connsiteX5" fmla="*/ 176534 w 7554913"/>
              <a:gd name="connsiteY5" fmla="*/ 4788000 h 4788000"/>
              <a:gd name="connsiteX6" fmla="*/ 0 w 7554913"/>
              <a:gd name="connsiteY6" fmla="*/ 4611466 h 4788000"/>
              <a:gd name="connsiteX7" fmla="*/ 0 w 7554913"/>
              <a:gd name="connsiteY7" fmla="*/ 1489211 h 4788000"/>
              <a:gd name="connsiteX8" fmla="*/ 807326 w 7554913"/>
              <a:gd name="connsiteY8" fmla="*/ 937371 h 4788000"/>
              <a:gd name="connsiteX9" fmla="*/ 850924 w 7554913"/>
              <a:gd name="connsiteY9" fmla="*/ 893772 h 4788000"/>
              <a:gd name="connsiteX10" fmla="*/ 850924 w 7554913"/>
              <a:gd name="connsiteY10" fmla="*/ 639447 h 4788000"/>
              <a:gd name="connsiteX11" fmla="*/ 1360669 w 7554913"/>
              <a:gd name="connsiteY11" fmla="*/ 12872 h 4788000"/>
              <a:gd name="connsiteX12" fmla="*/ 1482160 w 7554913"/>
              <a:gd name="connsiteY12" fmla="*/ 815 h 4788000"/>
              <a:gd name="connsiteX13" fmla="*/ 1697038 w 7554913"/>
              <a:gd name="connsiteY13" fmla="*/ 815 h 4788000"/>
              <a:gd name="connsiteX14" fmla="*/ 1697038 w 7554913"/>
              <a:gd name="connsiteY14" fmla="*/ 0 h 4788000"/>
              <a:gd name="connsiteX0" fmla="*/ 1697038 w 7554913"/>
              <a:gd name="connsiteY0" fmla="*/ 0 h 4788000"/>
              <a:gd name="connsiteX1" fmla="*/ 7378379 w 7554913"/>
              <a:gd name="connsiteY1" fmla="*/ 0 h 4788000"/>
              <a:gd name="connsiteX2" fmla="*/ 7554913 w 7554913"/>
              <a:gd name="connsiteY2" fmla="*/ 176534 h 4788000"/>
              <a:gd name="connsiteX3" fmla="*/ 7554913 w 7554913"/>
              <a:gd name="connsiteY3" fmla="*/ 4611466 h 4788000"/>
              <a:gd name="connsiteX4" fmla="*/ 7378379 w 7554913"/>
              <a:gd name="connsiteY4" fmla="*/ 4788000 h 4788000"/>
              <a:gd name="connsiteX5" fmla="*/ 176534 w 7554913"/>
              <a:gd name="connsiteY5" fmla="*/ 4788000 h 4788000"/>
              <a:gd name="connsiteX6" fmla="*/ 0 w 7554913"/>
              <a:gd name="connsiteY6" fmla="*/ 4611466 h 4788000"/>
              <a:gd name="connsiteX7" fmla="*/ 0 w 7554913"/>
              <a:gd name="connsiteY7" fmla="*/ 1489211 h 4788000"/>
              <a:gd name="connsiteX8" fmla="*/ 807326 w 7554913"/>
              <a:gd name="connsiteY8" fmla="*/ 937371 h 4788000"/>
              <a:gd name="connsiteX9" fmla="*/ 850924 w 7554913"/>
              <a:gd name="connsiteY9" fmla="*/ 893772 h 4788000"/>
              <a:gd name="connsiteX10" fmla="*/ 850924 w 7554913"/>
              <a:gd name="connsiteY10" fmla="*/ 639447 h 4788000"/>
              <a:gd name="connsiteX11" fmla="*/ 1360669 w 7554913"/>
              <a:gd name="connsiteY11" fmla="*/ 12872 h 4788000"/>
              <a:gd name="connsiteX12" fmla="*/ 1482160 w 7554913"/>
              <a:gd name="connsiteY12" fmla="*/ 815 h 4788000"/>
              <a:gd name="connsiteX13" fmla="*/ 1697038 w 7554913"/>
              <a:gd name="connsiteY13" fmla="*/ 815 h 4788000"/>
              <a:gd name="connsiteX14" fmla="*/ 1697038 w 7554913"/>
              <a:gd name="connsiteY14" fmla="*/ 0 h 4788000"/>
              <a:gd name="connsiteX0" fmla="*/ 1697038 w 7554913"/>
              <a:gd name="connsiteY0" fmla="*/ 0 h 4788000"/>
              <a:gd name="connsiteX1" fmla="*/ 7378379 w 7554913"/>
              <a:gd name="connsiteY1" fmla="*/ 0 h 4788000"/>
              <a:gd name="connsiteX2" fmla="*/ 7554913 w 7554913"/>
              <a:gd name="connsiteY2" fmla="*/ 176534 h 4788000"/>
              <a:gd name="connsiteX3" fmla="*/ 7554913 w 7554913"/>
              <a:gd name="connsiteY3" fmla="*/ 4611466 h 4788000"/>
              <a:gd name="connsiteX4" fmla="*/ 7378379 w 7554913"/>
              <a:gd name="connsiteY4" fmla="*/ 4788000 h 4788000"/>
              <a:gd name="connsiteX5" fmla="*/ 176534 w 7554913"/>
              <a:gd name="connsiteY5" fmla="*/ 4788000 h 4788000"/>
              <a:gd name="connsiteX6" fmla="*/ 0 w 7554913"/>
              <a:gd name="connsiteY6" fmla="*/ 4611466 h 4788000"/>
              <a:gd name="connsiteX7" fmla="*/ 0 w 7554913"/>
              <a:gd name="connsiteY7" fmla="*/ 1489211 h 4788000"/>
              <a:gd name="connsiteX8" fmla="*/ 807326 w 7554913"/>
              <a:gd name="connsiteY8" fmla="*/ 937371 h 4788000"/>
              <a:gd name="connsiteX9" fmla="*/ 850924 w 7554913"/>
              <a:gd name="connsiteY9" fmla="*/ 893772 h 4788000"/>
              <a:gd name="connsiteX10" fmla="*/ 850924 w 7554913"/>
              <a:gd name="connsiteY10" fmla="*/ 639447 h 4788000"/>
              <a:gd name="connsiteX11" fmla="*/ 1360669 w 7554913"/>
              <a:gd name="connsiteY11" fmla="*/ 12872 h 4788000"/>
              <a:gd name="connsiteX12" fmla="*/ 1482160 w 7554913"/>
              <a:gd name="connsiteY12" fmla="*/ 815 h 4788000"/>
              <a:gd name="connsiteX13" fmla="*/ 1697038 w 7554913"/>
              <a:gd name="connsiteY13" fmla="*/ 815 h 4788000"/>
              <a:gd name="connsiteX14" fmla="*/ 1697038 w 7554913"/>
              <a:gd name="connsiteY14" fmla="*/ 0 h 4788000"/>
              <a:gd name="connsiteX0" fmla="*/ 1697038 w 7554913"/>
              <a:gd name="connsiteY0" fmla="*/ 0 h 4788000"/>
              <a:gd name="connsiteX1" fmla="*/ 7378379 w 7554913"/>
              <a:gd name="connsiteY1" fmla="*/ 0 h 4788000"/>
              <a:gd name="connsiteX2" fmla="*/ 7554913 w 7554913"/>
              <a:gd name="connsiteY2" fmla="*/ 176534 h 4788000"/>
              <a:gd name="connsiteX3" fmla="*/ 7554913 w 7554913"/>
              <a:gd name="connsiteY3" fmla="*/ 4611466 h 4788000"/>
              <a:gd name="connsiteX4" fmla="*/ 7378379 w 7554913"/>
              <a:gd name="connsiteY4" fmla="*/ 4788000 h 4788000"/>
              <a:gd name="connsiteX5" fmla="*/ 176534 w 7554913"/>
              <a:gd name="connsiteY5" fmla="*/ 4788000 h 4788000"/>
              <a:gd name="connsiteX6" fmla="*/ 0 w 7554913"/>
              <a:gd name="connsiteY6" fmla="*/ 4611466 h 4788000"/>
              <a:gd name="connsiteX7" fmla="*/ 0 w 7554913"/>
              <a:gd name="connsiteY7" fmla="*/ 1489211 h 4788000"/>
              <a:gd name="connsiteX8" fmla="*/ 807326 w 7554913"/>
              <a:gd name="connsiteY8" fmla="*/ 937371 h 4788000"/>
              <a:gd name="connsiteX9" fmla="*/ 850924 w 7554913"/>
              <a:gd name="connsiteY9" fmla="*/ 893772 h 4788000"/>
              <a:gd name="connsiteX10" fmla="*/ 850924 w 7554913"/>
              <a:gd name="connsiteY10" fmla="*/ 639447 h 4788000"/>
              <a:gd name="connsiteX11" fmla="*/ 1360669 w 7554913"/>
              <a:gd name="connsiteY11" fmla="*/ 12872 h 4788000"/>
              <a:gd name="connsiteX12" fmla="*/ 1482160 w 7554913"/>
              <a:gd name="connsiteY12" fmla="*/ 815 h 4788000"/>
              <a:gd name="connsiteX13" fmla="*/ 1697038 w 7554913"/>
              <a:gd name="connsiteY13" fmla="*/ 815 h 4788000"/>
              <a:gd name="connsiteX14" fmla="*/ 1697038 w 7554913"/>
              <a:gd name="connsiteY14" fmla="*/ 0 h 4788000"/>
              <a:gd name="connsiteX0" fmla="*/ 1697038 w 7554913"/>
              <a:gd name="connsiteY0" fmla="*/ 0 h 4788000"/>
              <a:gd name="connsiteX1" fmla="*/ 7378379 w 7554913"/>
              <a:gd name="connsiteY1" fmla="*/ 0 h 4788000"/>
              <a:gd name="connsiteX2" fmla="*/ 7554913 w 7554913"/>
              <a:gd name="connsiteY2" fmla="*/ 176534 h 4788000"/>
              <a:gd name="connsiteX3" fmla="*/ 7554913 w 7554913"/>
              <a:gd name="connsiteY3" fmla="*/ 4611466 h 4788000"/>
              <a:gd name="connsiteX4" fmla="*/ 7378379 w 7554913"/>
              <a:gd name="connsiteY4" fmla="*/ 4788000 h 4788000"/>
              <a:gd name="connsiteX5" fmla="*/ 176534 w 7554913"/>
              <a:gd name="connsiteY5" fmla="*/ 4788000 h 4788000"/>
              <a:gd name="connsiteX6" fmla="*/ 0 w 7554913"/>
              <a:gd name="connsiteY6" fmla="*/ 4611466 h 4788000"/>
              <a:gd name="connsiteX7" fmla="*/ 0 w 7554913"/>
              <a:gd name="connsiteY7" fmla="*/ 1489211 h 4788000"/>
              <a:gd name="connsiteX8" fmla="*/ 807326 w 7554913"/>
              <a:gd name="connsiteY8" fmla="*/ 937371 h 4788000"/>
              <a:gd name="connsiteX9" fmla="*/ 850924 w 7554913"/>
              <a:gd name="connsiteY9" fmla="*/ 893772 h 4788000"/>
              <a:gd name="connsiteX10" fmla="*/ 850924 w 7554913"/>
              <a:gd name="connsiteY10" fmla="*/ 639447 h 4788000"/>
              <a:gd name="connsiteX11" fmla="*/ 1360669 w 7554913"/>
              <a:gd name="connsiteY11" fmla="*/ 12872 h 4788000"/>
              <a:gd name="connsiteX12" fmla="*/ 1482160 w 7554913"/>
              <a:gd name="connsiteY12" fmla="*/ 815 h 4788000"/>
              <a:gd name="connsiteX13" fmla="*/ 1697038 w 7554913"/>
              <a:gd name="connsiteY13" fmla="*/ 815 h 4788000"/>
              <a:gd name="connsiteX14" fmla="*/ 1697038 w 7554913"/>
              <a:gd name="connsiteY14" fmla="*/ 0 h 4788000"/>
              <a:gd name="connsiteX0" fmla="*/ 1697038 w 7554913"/>
              <a:gd name="connsiteY0" fmla="*/ 0 h 4788000"/>
              <a:gd name="connsiteX1" fmla="*/ 7378379 w 7554913"/>
              <a:gd name="connsiteY1" fmla="*/ 0 h 4788000"/>
              <a:gd name="connsiteX2" fmla="*/ 7554913 w 7554913"/>
              <a:gd name="connsiteY2" fmla="*/ 176534 h 4788000"/>
              <a:gd name="connsiteX3" fmla="*/ 7554913 w 7554913"/>
              <a:gd name="connsiteY3" fmla="*/ 4611466 h 4788000"/>
              <a:gd name="connsiteX4" fmla="*/ 7378379 w 7554913"/>
              <a:gd name="connsiteY4" fmla="*/ 4788000 h 4788000"/>
              <a:gd name="connsiteX5" fmla="*/ 176534 w 7554913"/>
              <a:gd name="connsiteY5" fmla="*/ 4788000 h 4788000"/>
              <a:gd name="connsiteX6" fmla="*/ 0 w 7554913"/>
              <a:gd name="connsiteY6" fmla="*/ 4611466 h 4788000"/>
              <a:gd name="connsiteX7" fmla="*/ 0 w 7554913"/>
              <a:gd name="connsiteY7" fmla="*/ 1552711 h 4788000"/>
              <a:gd name="connsiteX8" fmla="*/ 807326 w 7554913"/>
              <a:gd name="connsiteY8" fmla="*/ 937371 h 4788000"/>
              <a:gd name="connsiteX9" fmla="*/ 850924 w 7554913"/>
              <a:gd name="connsiteY9" fmla="*/ 893772 h 4788000"/>
              <a:gd name="connsiteX10" fmla="*/ 850924 w 7554913"/>
              <a:gd name="connsiteY10" fmla="*/ 639447 h 4788000"/>
              <a:gd name="connsiteX11" fmla="*/ 1360669 w 7554913"/>
              <a:gd name="connsiteY11" fmla="*/ 12872 h 4788000"/>
              <a:gd name="connsiteX12" fmla="*/ 1482160 w 7554913"/>
              <a:gd name="connsiteY12" fmla="*/ 815 h 4788000"/>
              <a:gd name="connsiteX13" fmla="*/ 1697038 w 7554913"/>
              <a:gd name="connsiteY13" fmla="*/ 815 h 4788000"/>
              <a:gd name="connsiteX14" fmla="*/ 1697038 w 7554913"/>
              <a:gd name="connsiteY14" fmla="*/ 0 h 4788000"/>
              <a:gd name="connsiteX0" fmla="*/ 1697038 w 7554913"/>
              <a:gd name="connsiteY0" fmla="*/ 0 h 4788000"/>
              <a:gd name="connsiteX1" fmla="*/ 7378379 w 7554913"/>
              <a:gd name="connsiteY1" fmla="*/ 0 h 4788000"/>
              <a:gd name="connsiteX2" fmla="*/ 7554913 w 7554913"/>
              <a:gd name="connsiteY2" fmla="*/ 176534 h 4788000"/>
              <a:gd name="connsiteX3" fmla="*/ 7554913 w 7554913"/>
              <a:gd name="connsiteY3" fmla="*/ 4611466 h 4788000"/>
              <a:gd name="connsiteX4" fmla="*/ 7378379 w 7554913"/>
              <a:gd name="connsiteY4" fmla="*/ 4788000 h 4788000"/>
              <a:gd name="connsiteX5" fmla="*/ 176534 w 7554913"/>
              <a:gd name="connsiteY5" fmla="*/ 4788000 h 4788000"/>
              <a:gd name="connsiteX6" fmla="*/ 0 w 7554913"/>
              <a:gd name="connsiteY6" fmla="*/ 4611466 h 4788000"/>
              <a:gd name="connsiteX7" fmla="*/ 0 w 7554913"/>
              <a:gd name="connsiteY7" fmla="*/ 1552711 h 4788000"/>
              <a:gd name="connsiteX8" fmla="*/ 807326 w 7554913"/>
              <a:gd name="connsiteY8" fmla="*/ 937371 h 4788000"/>
              <a:gd name="connsiteX9" fmla="*/ 850924 w 7554913"/>
              <a:gd name="connsiteY9" fmla="*/ 893772 h 4788000"/>
              <a:gd name="connsiteX10" fmla="*/ 850924 w 7554913"/>
              <a:gd name="connsiteY10" fmla="*/ 639447 h 4788000"/>
              <a:gd name="connsiteX11" fmla="*/ 1360669 w 7554913"/>
              <a:gd name="connsiteY11" fmla="*/ 12872 h 4788000"/>
              <a:gd name="connsiteX12" fmla="*/ 1482160 w 7554913"/>
              <a:gd name="connsiteY12" fmla="*/ 815 h 4788000"/>
              <a:gd name="connsiteX13" fmla="*/ 1697038 w 7554913"/>
              <a:gd name="connsiteY13" fmla="*/ 815 h 4788000"/>
              <a:gd name="connsiteX14" fmla="*/ 1697038 w 7554913"/>
              <a:gd name="connsiteY14" fmla="*/ 0 h 4788000"/>
              <a:gd name="connsiteX0" fmla="*/ 1697038 w 7554913"/>
              <a:gd name="connsiteY0" fmla="*/ 0 h 4788000"/>
              <a:gd name="connsiteX1" fmla="*/ 7378379 w 7554913"/>
              <a:gd name="connsiteY1" fmla="*/ 0 h 4788000"/>
              <a:gd name="connsiteX2" fmla="*/ 7554913 w 7554913"/>
              <a:gd name="connsiteY2" fmla="*/ 176534 h 4788000"/>
              <a:gd name="connsiteX3" fmla="*/ 7554913 w 7554913"/>
              <a:gd name="connsiteY3" fmla="*/ 4611466 h 4788000"/>
              <a:gd name="connsiteX4" fmla="*/ 7378379 w 7554913"/>
              <a:gd name="connsiteY4" fmla="*/ 4788000 h 4788000"/>
              <a:gd name="connsiteX5" fmla="*/ 176534 w 7554913"/>
              <a:gd name="connsiteY5" fmla="*/ 4788000 h 4788000"/>
              <a:gd name="connsiteX6" fmla="*/ 0 w 7554913"/>
              <a:gd name="connsiteY6" fmla="*/ 4611466 h 4788000"/>
              <a:gd name="connsiteX7" fmla="*/ 0 w 7554913"/>
              <a:gd name="connsiteY7" fmla="*/ 1552711 h 4788000"/>
              <a:gd name="connsiteX8" fmla="*/ 807326 w 7554913"/>
              <a:gd name="connsiteY8" fmla="*/ 937371 h 4788000"/>
              <a:gd name="connsiteX9" fmla="*/ 850924 w 7554913"/>
              <a:gd name="connsiteY9" fmla="*/ 893772 h 4788000"/>
              <a:gd name="connsiteX10" fmla="*/ 850924 w 7554913"/>
              <a:gd name="connsiteY10" fmla="*/ 639447 h 4788000"/>
              <a:gd name="connsiteX11" fmla="*/ 1360669 w 7554913"/>
              <a:gd name="connsiteY11" fmla="*/ 12872 h 4788000"/>
              <a:gd name="connsiteX12" fmla="*/ 1482160 w 7554913"/>
              <a:gd name="connsiteY12" fmla="*/ 815 h 4788000"/>
              <a:gd name="connsiteX13" fmla="*/ 1697038 w 7554913"/>
              <a:gd name="connsiteY13" fmla="*/ 815 h 4788000"/>
              <a:gd name="connsiteX14" fmla="*/ 1697038 w 7554913"/>
              <a:gd name="connsiteY14" fmla="*/ 0 h 47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54913" h="4788000">
                <a:moveTo>
                  <a:pt x="1697038" y="0"/>
                </a:moveTo>
                <a:lnTo>
                  <a:pt x="7378379" y="0"/>
                </a:lnTo>
                <a:cubicBezTo>
                  <a:pt x="7475876" y="0"/>
                  <a:pt x="7554913" y="79037"/>
                  <a:pt x="7554913" y="176534"/>
                </a:cubicBezTo>
                <a:lnTo>
                  <a:pt x="7554913" y="4611466"/>
                </a:lnTo>
                <a:cubicBezTo>
                  <a:pt x="7554913" y="4708963"/>
                  <a:pt x="7475876" y="4788000"/>
                  <a:pt x="7378379" y="4788000"/>
                </a:cubicBezTo>
                <a:lnTo>
                  <a:pt x="176534" y="4788000"/>
                </a:lnTo>
                <a:cubicBezTo>
                  <a:pt x="79037" y="4788000"/>
                  <a:pt x="0" y="4708963"/>
                  <a:pt x="0" y="4611466"/>
                </a:cubicBezTo>
                <a:lnTo>
                  <a:pt x="0" y="1552711"/>
                </a:lnTo>
                <a:cubicBezTo>
                  <a:pt x="8759" y="1063964"/>
                  <a:pt x="590287" y="923198"/>
                  <a:pt x="807326" y="937371"/>
                </a:cubicBezTo>
                <a:cubicBezTo>
                  <a:pt x="836392" y="937371"/>
                  <a:pt x="850924" y="915573"/>
                  <a:pt x="850924" y="893772"/>
                </a:cubicBezTo>
                <a:lnTo>
                  <a:pt x="850924" y="639447"/>
                </a:lnTo>
                <a:cubicBezTo>
                  <a:pt x="850924" y="327898"/>
                  <a:pt x="1067897" y="71983"/>
                  <a:pt x="1360669" y="12872"/>
                </a:cubicBezTo>
                <a:lnTo>
                  <a:pt x="1482160" y="815"/>
                </a:lnTo>
                <a:lnTo>
                  <a:pt x="1697038" y="815"/>
                </a:lnTo>
                <a:lnTo>
                  <a:pt x="1697038" y="0"/>
                </a:lnTo>
                <a:close/>
              </a:path>
            </a:pathLst>
          </a:custGeom>
          <a:solidFill>
            <a:schemeClr val="bg1">
              <a:lumMod val="95000"/>
            </a:schemeClr>
          </a:solidFill>
          <a:ln>
            <a:noFill/>
          </a:ln>
        </p:spPr>
        <p:txBody>
          <a:bodyPr wrap="square" lIns="72000" tIns="216000" rIns="72000" bIns="72000" anchor="ctr">
            <a:noAutofit/>
          </a:bodyPr>
          <a:lstStyle>
            <a:lvl1pPr marL="0" indent="0" algn="ctr">
              <a:buNone/>
              <a:defRPr sz="2200" i="0" baseline="0">
                <a:solidFill>
                  <a:schemeClr val="tx1"/>
                </a:solidFill>
              </a:defRPr>
            </a:lvl1pPr>
          </a:lstStyle>
          <a:p>
            <a:r>
              <a:rPr lang="en-GB"/>
              <a:t>[Click here to insert image]</a:t>
            </a:r>
            <a:br>
              <a:rPr lang="en-GB"/>
            </a:br>
            <a:br>
              <a:rPr lang="en-GB"/>
            </a:br>
            <a:br>
              <a:rPr lang="en-GB"/>
            </a:br>
            <a:br>
              <a:rPr lang="en-GB"/>
            </a:br>
            <a:br>
              <a:rPr lang="en-GB"/>
            </a:br>
            <a:br>
              <a:rPr lang="en-GB"/>
            </a:br>
            <a:r>
              <a:rPr lang="en-GB"/>
              <a:t>[</a:t>
            </a:r>
            <a:r>
              <a:rPr lang="en-US"/>
              <a:t>The image can then be scaled within the frame by using the ‘Crop’ feature in the ‘Picture Format’ tab of the ribbon. Right click on image to add/edit alt text</a:t>
            </a:r>
            <a:r>
              <a:rPr lang="en-GB"/>
              <a:t>]</a:t>
            </a:r>
          </a:p>
        </p:txBody>
      </p:sp>
      <p:sp>
        <p:nvSpPr>
          <p:cNvPr id="3" name="Text Placeholder 2">
            <a:extLst>
              <a:ext uri="{FF2B5EF4-FFF2-40B4-BE49-F238E27FC236}">
                <a16:creationId xmlns:a16="http://schemas.microsoft.com/office/drawing/2014/main" id="{557407D7-26D4-4453-5DC7-A7011EC7E218}"/>
              </a:ext>
            </a:extLst>
          </p:cNvPr>
          <p:cNvSpPr>
            <a:spLocks noGrp="1"/>
          </p:cNvSpPr>
          <p:nvPr>
            <p:ph type="body" sz="quarter" idx="31" hasCustomPrompt="1"/>
          </p:nvPr>
        </p:nvSpPr>
        <p:spPr>
          <a:xfrm>
            <a:off x="365126" y="5792400"/>
            <a:ext cx="3653156" cy="298800"/>
          </a:xfrm>
        </p:spPr>
        <p:txBody>
          <a:bodyPr lIns="0" tIns="72000" rIns="0" bIns="72000" anchor="b">
            <a:noAutofit/>
          </a:bodyPr>
          <a:lstStyle>
            <a:lvl1pPr marL="0" indent="0">
              <a:spcBef>
                <a:spcPts val="0"/>
              </a:spcBef>
              <a:spcAft>
                <a:spcPts val="0"/>
              </a:spcAft>
              <a:buNone/>
              <a:defRPr sz="1200"/>
            </a:lvl1pPr>
            <a:lvl2pPr marL="357542" indent="0">
              <a:buNone/>
              <a:defRPr/>
            </a:lvl2pPr>
            <a:lvl3pPr marL="719982" indent="0">
              <a:buNone/>
              <a:defRPr/>
            </a:lvl3pPr>
            <a:lvl4pPr marL="1081424" indent="0">
              <a:buNone/>
              <a:defRPr/>
            </a:lvl4pPr>
            <a:lvl5pPr marL="1439964" indent="0">
              <a:buNone/>
              <a:defRPr/>
            </a:lvl5pPr>
          </a:lstStyle>
          <a:p>
            <a:pPr lvl="0"/>
            <a:r>
              <a:rPr lang="en-US"/>
              <a:t>Insert Source text</a:t>
            </a:r>
          </a:p>
        </p:txBody>
      </p:sp>
      <p:sp>
        <p:nvSpPr>
          <p:cNvPr id="10" name="Title 1">
            <a:extLst>
              <a:ext uri="{FF2B5EF4-FFF2-40B4-BE49-F238E27FC236}">
                <a16:creationId xmlns:a16="http://schemas.microsoft.com/office/drawing/2014/main" id="{A2B84926-EEA3-D13A-C1FB-3FEC18A73AF9}"/>
              </a:ext>
            </a:extLst>
          </p:cNvPr>
          <p:cNvSpPr>
            <a:spLocks noGrp="1"/>
          </p:cNvSpPr>
          <p:nvPr>
            <p:ph type="title"/>
          </p:nvPr>
        </p:nvSpPr>
        <p:spPr>
          <a:xfrm>
            <a:off x="365125" y="242888"/>
            <a:ext cx="11460163" cy="430887"/>
          </a:xfrm>
        </p:spPr>
        <p:txBody>
          <a:bodyPr vert="horz"/>
          <a:lstStyle/>
          <a:p>
            <a:r>
              <a:rPr lang="en-US"/>
              <a:t>Click to edit Master title style</a:t>
            </a:r>
          </a:p>
        </p:txBody>
      </p:sp>
      <p:sp>
        <p:nvSpPr>
          <p:cNvPr id="11" name="Subtitle 2">
            <a:extLst>
              <a:ext uri="{FF2B5EF4-FFF2-40B4-BE49-F238E27FC236}">
                <a16:creationId xmlns:a16="http://schemas.microsoft.com/office/drawing/2014/main" id="{E1464933-1F00-DED1-00C8-C81A38AE38F7}"/>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4" name="Freeform: Shape 13">
            <a:extLst>
              <a:ext uri="{FF2B5EF4-FFF2-40B4-BE49-F238E27FC236}">
                <a16:creationId xmlns:a16="http://schemas.microsoft.com/office/drawing/2014/main" id="{62DCCF40-1773-437E-7AB4-DDD201CB4D42}"/>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41240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sp>
        <p:nvSpPr>
          <p:cNvPr id="16" name="Text Placeholder 6"/>
          <p:cNvSpPr>
            <a:spLocks noGrp="1"/>
          </p:cNvSpPr>
          <p:nvPr>
            <p:ph type="body" sz="quarter" idx="13" hasCustomPrompt="1"/>
          </p:nvPr>
        </p:nvSpPr>
        <p:spPr>
          <a:xfrm>
            <a:off x="365125" y="1303338"/>
            <a:ext cx="3652838" cy="4489062"/>
          </a:xfrm>
          <a:prstGeom prst="rect">
            <a:avLst/>
          </a:prstGeom>
        </p:spPr>
        <p:txBody>
          <a:bodyPr lIns="0" tIns="180000" rIns="0" bIns="180000">
            <a:noAutofit/>
          </a:bodyPr>
          <a:lstStyle>
            <a:lvl1pPr marL="0" indent="0">
              <a:buNone/>
              <a:defRPr sz="2200"/>
            </a:lvl1pPr>
          </a:lstStyle>
          <a:p>
            <a:pPr lvl="0"/>
            <a:r>
              <a:rPr lang="en-GB"/>
              <a:t>Click to enter text content.</a:t>
            </a:r>
            <a:br>
              <a:rPr lang="en-GB"/>
            </a:br>
            <a:r>
              <a:rPr lang="en-US"/>
              <a:t>If text content appears too large please reduce the size of the font.</a:t>
            </a:r>
            <a:endParaRPr lang="en-GB"/>
          </a:p>
        </p:txBody>
      </p:sp>
      <p:sp>
        <p:nvSpPr>
          <p:cNvPr id="7" name="Date Placeholder 6">
            <a:extLst>
              <a:ext uri="{FF2B5EF4-FFF2-40B4-BE49-F238E27FC236}">
                <a16:creationId xmlns:a16="http://schemas.microsoft.com/office/drawing/2014/main" id="{82120E7F-C0E1-48FE-9205-5741B91C8E6F}"/>
              </a:ext>
            </a:extLst>
          </p:cNvPr>
          <p:cNvSpPr>
            <a:spLocks noGrp="1"/>
          </p:cNvSpPr>
          <p:nvPr>
            <p:ph type="dt" sz="half" idx="28"/>
          </p:nvPr>
        </p:nvSpPr>
        <p:spPr/>
        <p:txBody>
          <a:bodyPr/>
          <a:lstStyle/>
          <a:p>
            <a:fld id="{B729584D-3365-47B8-9AC0-24723AB0A2D0}" type="datetime4">
              <a:rPr lang="en-GB" smtClean="0"/>
              <a:t>04 May 2023</a:t>
            </a:fld>
            <a:endParaRPr lang="en-GB"/>
          </a:p>
        </p:txBody>
      </p:sp>
      <p:sp>
        <p:nvSpPr>
          <p:cNvPr id="8" name="Footer Placeholder 7">
            <a:extLst>
              <a:ext uri="{FF2B5EF4-FFF2-40B4-BE49-F238E27FC236}">
                <a16:creationId xmlns:a16="http://schemas.microsoft.com/office/drawing/2014/main" id="{AFC227CF-7C01-4C8F-A012-E6EC9EFFB1B0}"/>
              </a:ext>
            </a:extLst>
          </p:cNvPr>
          <p:cNvSpPr>
            <a:spLocks noGrp="1"/>
          </p:cNvSpPr>
          <p:nvPr>
            <p:ph type="ftr" sz="quarter" idx="29"/>
          </p:nvPr>
        </p:nvSpPr>
        <p:spPr/>
        <p:txBody>
          <a:bodyPr/>
          <a:lstStyle/>
          <a:p>
            <a:endParaRPr lang="en-GB"/>
          </a:p>
        </p:txBody>
      </p:sp>
      <p:sp>
        <p:nvSpPr>
          <p:cNvPr id="9" name="Slide Number Placeholder 8">
            <a:extLst>
              <a:ext uri="{FF2B5EF4-FFF2-40B4-BE49-F238E27FC236}">
                <a16:creationId xmlns:a16="http://schemas.microsoft.com/office/drawing/2014/main" id="{D3D4743C-0184-4AE6-8901-D4C4FE13116A}"/>
              </a:ext>
            </a:extLst>
          </p:cNvPr>
          <p:cNvSpPr>
            <a:spLocks noGrp="1"/>
          </p:cNvSpPr>
          <p:nvPr>
            <p:ph type="sldNum" sz="quarter" idx="30"/>
          </p:nvPr>
        </p:nvSpPr>
        <p:spPr/>
        <p:txBody>
          <a:bodyPr/>
          <a:lstStyle/>
          <a:p>
            <a:fld id="{9F9F533D-B52E-4A2F-BF72-0ADD2D94BD75}" type="slidenum">
              <a:rPr lang="en-GB" smtClean="0"/>
              <a:pPr/>
              <a:t>‹#›</a:t>
            </a:fld>
            <a:endParaRPr lang="en-GB"/>
          </a:p>
        </p:txBody>
      </p:sp>
      <p:sp>
        <p:nvSpPr>
          <p:cNvPr id="17" name="Picture Placeholder 16">
            <a:extLst>
              <a:ext uri="{FF2B5EF4-FFF2-40B4-BE49-F238E27FC236}">
                <a16:creationId xmlns:a16="http://schemas.microsoft.com/office/drawing/2014/main" id="{78DB8D52-5A42-AF02-A231-C38CC50C6F79}"/>
              </a:ext>
            </a:extLst>
          </p:cNvPr>
          <p:cNvSpPr>
            <a:spLocks noGrp="1"/>
          </p:cNvSpPr>
          <p:nvPr>
            <p:ph type="pic" sz="quarter" idx="14" hasCustomPrompt="1"/>
          </p:nvPr>
        </p:nvSpPr>
        <p:spPr>
          <a:xfrm>
            <a:off x="4270375" y="1303337"/>
            <a:ext cx="7554913" cy="4787900"/>
          </a:xfrm>
          <a:custGeom>
            <a:avLst/>
            <a:gdLst>
              <a:gd name="connsiteX0" fmla="*/ 176482 w 7554913"/>
              <a:gd name="connsiteY0" fmla="*/ 0 h 4787900"/>
              <a:gd name="connsiteX1" fmla="*/ 7378431 w 7554913"/>
              <a:gd name="connsiteY1" fmla="*/ 0 h 4787900"/>
              <a:gd name="connsiteX2" fmla="*/ 7554913 w 7554913"/>
              <a:gd name="connsiteY2" fmla="*/ 176482 h 4787900"/>
              <a:gd name="connsiteX3" fmla="*/ 7554913 w 7554913"/>
              <a:gd name="connsiteY3" fmla="*/ 4611418 h 4787900"/>
              <a:gd name="connsiteX4" fmla="*/ 7378431 w 7554913"/>
              <a:gd name="connsiteY4" fmla="*/ 4787900 h 4787900"/>
              <a:gd name="connsiteX5" fmla="*/ 176482 w 7554913"/>
              <a:gd name="connsiteY5" fmla="*/ 4787900 h 4787900"/>
              <a:gd name="connsiteX6" fmla="*/ 0 w 7554913"/>
              <a:gd name="connsiteY6" fmla="*/ 4611418 h 4787900"/>
              <a:gd name="connsiteX7" fmla="*/ 0 w 7554913"/>
              <a:gd name="connsiteY7" fmla="*/ 2799479 h 4787900"/>
              <a:gd name="connsiteX8" fmla="*/ 3012 w 7554913"/>
              <a:gd name="connsiteY8" fmla="*/ 2763995 h 4787900"/>
              <a:gd name="connsiteX9" fmla="*/ 415133 w 7554913"/>
              <a:gd name="connsiteY9" fmla="*/ 2402680 h 4787900"/>
              <a:gd name="connsiteX10" fmla="*/ 415133 w 7554913"/>
              <a:gd name="connsiteY10" fmla="*/ 2385217 h 4787900"/>
              <a:gd name="connsiteX11" fmla="*/ 3012 w 7554913"/>
              <a:gd name="connsiteY11" fmla="*/ 2023907 h 4787900"/>
              <a:gd name="connsiteX12" fmla="*/ 0 w 7554913"/>
              <a:gd name="connsiteY12" fmla="*/ 1988423 h 4787900"/>
              <a:gd name="connsiteX13" fmla="*/ 0 w 7554913"/>
              <a:gd name="connsiteY13" fmla="*/ 176482 h 4787900"/>
              <a:gd name="connsiteX14" fmla="*/ 176482 w 7554913"/>
              <a:gd name="connsiteY14" fmla="*/ 0 h 4787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54913" h="4787900">
                <a:moveTo>
                  <a:pt x="176482" y="0"/>
                </a:moveTo>
                <a:lnTo>
                  <a:pt x="7378431" y="0"/>
                </a:lnTo>
                <a:cubicBezTo>
                  <a:pt x="7475899" y="0"/>
                  <a:pt x="7554913" y="79014"/>
                  <a:pt x="7554913" y="176482"/>
                </a:cubicBezTo>
                <a:lnTo>
                  <a:pt x="7554913" y="4611418"/>
                </a:lnTo>
                <a:cubicBezTo>
                  <a:pt x="7554913" y="4708886"/>
                  <a:pt x="7475899" y="4787900"/>
                  <a:pt x="7378431" y="4787900"/>
                </a:cubicBezTo>
                <a:lnTo>
                  <a:pt x="176482" y="4787900"/>
                </a:lnTo>
                <a:cubicBezTo>
                  <a:pt x="79014" y="4787900"/>
                  <a:pt x="0" y="4708886"/>
                  <a:pt x="0" y="4611418"/>
                </a:cubicBezTo>
                <a:lnTo>
                  <a:pt x="0" y="2799479"/>
                </a:lnTo>
                <a:lnTo>
                  <a:pt x="3012" y="2763995"/>
                </a:lnTo>
                <a:cubicBezTo>
                  <a:pt x="35433" y="2581833"/>
                  <a:pt x="179824" y="2466853"/>
                  <a:pt x="415133" y="2402680"/>
                </a:cubicBezTo>
                <a:cubicBezTo>
                  <a:pt x="425612" y="2399188"/>
                  <a:pt x="425612" y="2388709"/>
                  <a:pt x="415133" y="2385217"/>
                </a:cubicBezTo>
                <a:cubicBezTo>
                  <a:pt x="179824" y="2321043"/>
                  <a:pt x="35433" y="2206068"/>
                  <a:pt x="3012" y="2023907"/>
                </a:cubicBezTo>
                <a:lnTo>
                  <a:pt x="0" y="1988423"/>
                </a:lnTo>
                <a:lnTo>
                  <a:pt x="0" y="176482"/>
                </a:lnTo>
                <a:cubicBezTo>
                  <a:pt x="0" y="79014"/>
                  <a:pt x="79014" y="0"/>
                  <a:pt x="176482" y="0"/>
                </a:cubicBezTo>
                <a:close/>
              </a:path>
            </a:pathLst>
          </a:custGeom>
          <a:solidFill>
            <a:schemeClr val="bg1">
              <a:lumMod val="95000"/>
            </a:schemeClr>
          </a:solidFill>
          <a:ln>
            <a:noFill/>
          </a:ln>
        </p:spPr>
        <p:txBody>
          <a:bodyPr wrap="square" lIns="72000" tIns="216000" rIns="72000" bIns="72000" anchor="ctr">
            <a:noAutofit/>
          </a:bodyPr>
          <a:lstStyle>
            <a:lvl1pPr marL="0" indent="0" algn="ctr">
              <a:buNone/>
              <a:defRPr sz="2200" i="0" baseline="0">
                <a:solidFill>
                  <a:schemeClr val="tx1"/>
                </a:solidFill>
              </a:defRPr>
            </a:lvl1pPr>
          </a:lstStyle>
          <a:p>
            <a:r>
              <a:rPr lang="en-GB"/>
              <a:t>[Click here to insert image]</a:t>
            </a:r>
            <a:br>
              <a:rPr lang="en-GB"/>
            </a:br>
            <a:br>
              <a:rPr lang="en-GB"/>
            </a:br>
            <a:br>
              <a:rPr lang="en-GB"/>
            </a:br>
            <a:br>
              <a:rPr lang="en-GB"/>
            </a:br>
            <a:br>
              <a:rPr lang="en-GB"/>
            </a:br>
            <a:br>
              <a:rPr lang="en-GB"/>
            </a:br>
            <a:r>
              <a:rPr lang="en-GB"/>
              <a:t>[</a:t>
            </a:r>
            <a:r>
              <a:rPr lang="en-US"/>
              <a:t>The image can then be scaled within the frame by using the ‘Crop’ feature in the ‘Picture Format’ tab of the ribbon. Right click on image to add/edit alt text</a:t>
            </a:r>
            <a:r>
              <a:rPr lang="en-GB"/>
              <a:t>]</a:t>
            </a:r>
          </a:p>
        </p:txBody>
      </p:sp>
      <p:sp>
        <p:nvSpPr>
          <p:cNvPr id="3" name="Text Placeholder 2">
            <a:extLst>
              <a:ext uri="{FF2B5EF4-FFF2-40B4-BE49-F238E27FC236}">
                <a16:creationId xmlns:a16="http://schemas.microsoft.com/office/drawing/2014/main" id="{557407D7-26D4-4453-5DC7-A7011EC7E218}"/>
              </a:ext>
            </a:extLst>
          </p:cNvPr>
          <p:cNvSpPr>
            <a:spLocks noGrp="1"/>
          </p:cNvSpPr>
          <p:nvPr>
            <p:ph type="body" sz="quarter" idx="31" hasCustomPrompt="1"/>
          </p:nvPr>
        </p:nvSpPr>
        <p:spPr>
          <a:xfrm>
            <a:off x="365126" y="5792400"/>
            <a:ext cx="3653156" cy="298800"/>
          </a:xfrm>
        </p:spPr>
        <p:txBody>
          <a:bodyPr lIns="0" tIns="72000" rIns="0" bIns="72000" anchor="b">
            <a:noAutofit/>
          </a:bodyPr>
          <a:lstStyle>
            <a:lvl1pPr marL="0" indent="0">
              <a:spcBef>
                <a:spcPts val="0"/>
              </a:spcBef>
              <a:spcAft>
                <a:spcPts val="0"/>
              </a:spcAft>
              <a:buNone/>
              <a:defRPr sz="1200"/>
            </a:lvl1pPr>
            <a:lvl2pPr marL="357542" indent="0">
              <a:buNone/>
              <a:defRPr/>
            </a:lvl2pPr>
            <a:lvl3pPr marL="719982" indent="0">
              <a:buNone/>
              <a:defRPr/>
            </a:lvl3pPr>
            <a:lvl4pPr marL="1081424" indent="0">
              <a:buNone/>
              <a:defRPr/>
            </a:lvl4pPr>
            <a:lvl5pPr marL="1439964" indent="0">
              <a:buNone/>
              <a:defRPr/>
            </a:lvl5pPr>
          </a:lstStyle>
          <a:p>
            <a:pPr lvl="0"/>
            <a:r>
              <a:rPr lang="en-US"/>
              <a:t>Insert Source text</a:t>
            </a:r>
          </a:p>
        </p:txBody>
      </p:sp>
      <p:sp>
        <p:nvSpPr>
          <p:cNvPr id="10" name="Title 1">
            <a:extLst>
              <a:ext uri="{FF2B5EF4-FFF2-40B4-BE49-F238E27FC236}">
                <a16:creationId xmlns:a16="http://schemas.microsoft.com/office/drawing/2014/main" id="{D7744E32-9E6E-5A11-A7A0-D8AFCFEDB909}"/>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1" name="Subtitle 2">
            <a:extLst>
              <a:ext uri="{FF2B5EF4-FFF2-40B4-BE49-F238E27FC236}">
                <a16:creationId xmlns:a16="http://schemas.microsoft.com/office/drawing/2014/main" id="{89AF8F91-23D2-DD88-482D-7FAFF27C5132}"/>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4" name="Freeform: Shape 13">
            <a:extLst>
              <a:ext uri="{FF2B5EF4-FFF2-40B4-BE49-F238E27FC236}">
                <a16:creationId xmlns:a16="http://schemas.microsoft.com/office/drawing/2014/main" id="{9FB64EB2-7F66-5CCC-3945-F5156896877F}"/>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1602049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 and Text 4">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CDFB8F13-AB38-63DB-D1F1-86B6EF73DD2A}"/>
              </a:ext>
            </a:extLst>
          </p:cNvPr>
          <p:cNvSpPr>
            <a:spLocks noGrp="1"/>
          </p:cNvSpPr>
          <p:nvPr>
            <p:ph type="pic" sz="quarter" idx="14" hasCustomPrompt="1"/>
          </p:nvPr>
        </p:nvSpPr>
        <p:spPr>
          <a:xfrm>
            <a:off x="8172451" y="242888"/>
            <a:ext cx="3652838" cy="5848312"/>
          </a:xfrm>
          <a:custGeom>
            <a:avLst/>
            <a:gdLst>
              <a:gd name="connsiteX0" fmla="*/ 190569 w 3652838"/>
              <a:gd name="connsiteY0" fmla="*/ 0 h 5848312"/>
              <a:gd name="connsiteX1" fmla="*/ 3462269 w 3652838"/>
              <a:gd name="connsiteY1" fmla="*/ 0 h 5848312"/>
              <a:gd name="connsiteX2" fmla="*/ 3652838 w 3652838"/>
              <a:gd name="connsiteY2" fmla="*/ 190569 h 5848312"/>
              <a:gd name="connsiteX3" fmla="*/ 3652838 w 3652838"/>
              <a:gd name="connsiteY3" fmla="*/ 5657743 h 5848312"/>
              <a:gd name="connsiteX4" fmla="*/ 3462269 w 3652838"/>
              <a:gd name="connsiteY4" fmla="*/ 5848312 h 5848312"/>
              <a:gd name="connsiteX5" fmla="*/ 190569 w 3652838"/>
              <a:gd name="connsiteY5" fmla="*/ 5848312 h 5848312"/>
              <a:gd name="connsiteX6" fmla="*/ 0 w 3652838"/>
              <a:gd name="connsiteY6" fmla="*/ 5657743 h 5848312"/>
              <a:gd name="connsiteX7" fmla="*/ 0 w 3652838"/>
              <a:gd name="connsiteY7" fmla="*/ 3402065 h 5848312"/>
              <a:gd name="connsiteX8" fmla="*/ 7373 w 3652838"/>
              <a:gd name="connsiteY8" fmla="*/ 3315183 h 5848312"/>
              <a:gd name="connsiteX9" fmla="*/ 442863 w 3652838"/>
              <a:gd name="connsiteY9" fmla="*/ 2933380 h 5848312"/>
              <a:gd name="connsiteX10" fmla="*/ 442863 w 3652838"/>
              <a:gd name="connsiteY10" fmla="*/ 2914928 h 5848312"/>
              <a:gd name="connsiteX11" fmla="*/ 7373 w 3652838"/>
              <a:gd name="connsiteY11" fmla="*/ 2533130 h 5848312"/>
              <a:gd name="connsiteX12" fmla="*/ 0 w 3652838"/>
              <a:gd name="connsiteY12" fmla="*/ 2446249 h 5848312"/>
              <a:gd name="connsiteX13" fmla="*/ 0 w 3652838"/>
              <a:gd name="connsiteY13" fmla="*/ 190569 h 5848312"/>
              <a:gd name="connsiteX14" fmla="*/ 190569 w 3652838"/>
              <a:gd name="connsiteY14" fmla="*/ 0 h 5848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2838" h="5848312">
                <a:moveTo>
                  <a:pt x="190569" y="0"/>
                </a:moveTo>
                <a:lnTo>
                  <a:pt x="3462269" y="0"/>
                </a:lnTo>
                <a:cubicBezTo>
                  <a:pt x="3567517" y="0"/>
                  <a:pt x="3652838" y="85321"/>
                  <a:pt x="3652838" y="190569"/>
                </a:cubicBezTo>
                <a:lnTo>
                  <a:pt x="3652838" y="5657743"/>
                </a:lnTo>
                <a:cubicBezTo>
                  <a:pt x="3652838" y="5762991"/>
                  <a:pt x="3567517" y="5848312"/>
                  <a:pt x="3462269" y="5848312"/>
                </a:cubicBezTo>
                <a:lnTo>
                  <a:pt x="190569" y="5848312"/>
                </a:lnTo>
                <a:cubicBezTo>
                  <a:pt x="85321" y="5848312"/>
                  <a:pt x="0" y="5762991"/>
                  <a:pt x="0" y="5657743"/>
                </a:cubicBezTo>
                <a:lnTo>
                  <a:pt x="0" y="3402065"/>
                </a:lnTo>
                <a:lnTo>
                  <a:pt x="7373" y="3315183"/>
                </a:lnTo>
                <a:cubicBezTo>
                  <a:pt x="41632" y="3122692"/>
                  <a:pt x="194211" y="3001193"/>
                  <a:pt x="442863" y="2933380"/>
                </a:cubicBezTo>
                <a:cubicBezTo>
                  <a:pt x="453936" y="2929691"/>
                  <a:pt x="453936" y="2918617"/>
                  <a:pt x="442863" y="2914928"/>
                </a:cubicBezTo>
                <a:cubicBezTo>
                  <a:pt x="194211" y="2847115"/>
                  <a:pt x="41632" y="2725620"/>
                  <a:pt x="7373" y="2533130"/>
                </a:cubicBezTo>
                <a:lnTo>
                  <a:pt x="0" y="2446249"/>
                </a:lnTo>
                <a:lnTo>
                  <a:pt x="0" y="190569"/>
                </a:lnTo>
                <a:cubicBezTo>
                  <a:pt x="0" y="85321"/>
                  <a:pt x="85321" y="0"/>
                  <a:pt x="190569" y="0"/>
                </a:cubicBezTo>
                <a:close/>
              </a:path>
            </a:pathLst>
          </a:custGeom>
          <a:solidFill>
            <a:schemeClr val="bg1">
              <a:lumMod val="95000"/>
            </a:schemeClr>
          </a:solidFill>
          <a:ln>
            <a:noFill/>
          </a:ln>
        </p:spPr>
        <p:txBody>
          <a:bodyPr wrap="square" lIns="108000" tIns="576000" rIns="108000" bIns="72000" anchor="ctr">
            <a:noAutofit/>
          </a:bodyPr>
          <a:lstStyle>
            <a:lvl1pPr marL="0" indent="0" algn="ctr">
              <a:buNone/>
              <a:defRPr sz="2200" i="0" baseline="0">
                <a:solidFill>
                  <a:schemeClr val="tx1"/>
                </a:solidFill>
              </a:defRPr>
            </a:lvl1pPr>
          </a:lstStyle>
          <a:p>
            <a:r>
              <a:rPr lang="en-GB"/>
              <a:t>[Click here to insert image]</a:t>
            </a:r>
            <a:br>
              <a:rPr lang="en-GB"/>
            </a:br>
            <a:br>
              <a:rPr lang="en-GB"/>
            </a:br>
            <a:br>
              <a:rPr lang="en-GB"/>
            </a:br>
            <a:br>
              <a:rPr lang="en-GB"/>
            </a:br>
            <a:br>
              <a:rPr lang="en-GB"/>
            </a:br>
            <a:br>
              <a:rPr lang="en-GB"/>
            </a:br>
            <a:br>
              <a:rPr lang="en-GB"/>
            </a:br>
            <a:r>
              <a:rPr lang="en-GB"/>
              <a:t>[</a:t>
            </a:r>
            <a:r>
              <a:rPr lang="en-US"/>
              <a:t>The image can then be scaled within the frame by using the ‘Crop’ feature in the ‘Picture Format’ tab of the ribbon. Right click on image to add/edit alt text]</a:t>
            </a:r>
            <a:endParaRPr lang="en-GB"/>
          </a:p>
        </p:txBody>
      </p:sp>
      <p:sp>
        <p:nvSpPr>
          <p:cNvPr id="9" name="Text Placeholder 6"/>
          <p:cNvSpPr>
            <a:spLocks noGrp="1"/>
          </p:cNvSpPr>
          <p:nvPr>
            <p:ph type="body" sz="quarter" idx="13" hasCustomPrompt="1"/>
          </p:nvPr>
        </p:nvSpPr>
        <p:spPr>
          <a:xfrm>
            <a:off x="365125" y="1304101"/>
            <a:ext cx="7554913" cy="4490737"/>
          </a:xfrm>
          <a:prstGeom prst="rect">
            <a:avLst/>
          </a:prstGeom>
        </p:spPr>
        <p:txBody>
          <a:bodyPr lIns="0" tIns="180000" rIns="0" bIns="180000">
            <a:noAutofit/>
          </a:bodyPr>
          <a:lstStyle>
            <a:lvl1pPr marL="359991" indent="-359991">
              <a:buClr>
                <a:schemeClr val="tx2"/>
              </a:buClr>
              <a:buFont typeface="Arial" panose="020B0604020202020204" pitchFamily="34" charset="0"/>
              <a:buChar char="•"/>
              <a:defRPr/>
            </a:lvl1pPr>
            <a:lvl2pPr marL="717533" indent="-359991">
              <a:buClr>
                <a:schemeClr val="tx1"/>
              </a:buClr>
              <a:buFont typeface="Arial" panose="020B0604020202020204" pitchFamily="34" charset="0"/>
              <a:buChar char="-"/>
              <a:defRPr/>
            </a:lvl2pPr>
            <a:lvl3pPr marL="1079973" indent="-359991">
              <a:buClr>
                <a:schemeClr val="tx1"/>
              </a:buClr>
              <a:buFont typeface="Arial" panose="020B0604020202020204" pitchFamily="34" charset="0"/>
              <a:buChar char="-"/>
              <a:defRPr/>
            </a:lvl3pPr>
            <a:lvl4pPr marL="1441415" indent="-359991">
              <a:buClr>
                <a:schemeClr val="tx1"/>
              </a:buClr>
              <a:buFont typeface="Arial" panose="020B0604020202020204" pitchFamily="34" charset="0"/>
              <a:buChar char="-"/>
              <a:defRPr/>
            </a:lvl4pPr>
            <a:lvl5pPr marL="1799955" indent="-359991">
              <a:buClr>
                <a:schemeClr val="tx1"/>
              </a:buClr>
              <a:buFont typeface="Arial" panose="020B0604020202020204" pitchFamily="34" charset="0"/>
              <a:buChar char="-"/>
              <a:defRPr/>
            </a:lvl5pPr>
          </a:lstStyle>
          <a:p>
            <a:pPr lvl="0"/>
            <a:r>
              <a:rPr lang="en-GB"/>
              <a:t>Click to enter text content.</a:t>
            </a:r>
            <a:br>
              <a:rPr lang="en-GB"/>
            </a:br>
            <a:r>
              <a:rPr lang="en-US"/>
              <a:t>If text content appears too large please reduce the size of the font.</a:t>
            </a:r>
            <a:endParaRPr lang="en-GB"/>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4E1E8257-6B8C-4088-985E-4C3DCEE9DEB1}"/>
              </a:ext>
            </a:extLst>
          </p:cNvPr>
          <p:cNvSpPr>
            <a:spLocks noGrp="1"/>
          </p:cNvSpPr>
          <p:nvPr>
            <p:ph type="dt" sz="half" idx="28"/>
          </p:nvPr>
        </p:nvSpPr>
        <p:spPr/>
        <p:txBody>
          <a:bodyPr/>
          <a:lstStyle/>
          <a:p>
            <a:fld id="{E018087B-459D-4729-B449-CCF6702E8E13}" type="datetime4">
              <a:rPr lang="en-GB" smtClean="0"/>
              <a:t>04 May 2023</a:t>
            </a:fld>
            <a:endParaRPr lang="en-GB"/>
          </a:p>
        </p:txBody>
      </p:sp>
      <p:sp>
        <p:nvSpPr>
          <p:cNvPr id="8" name="Footer Placeholder 7">
            <a:extLst>
              <a:ext uri="{FF2B5EF4-FFF2-40B4-BE49-F238E27FC236}">
                <a16:creationId xmlns:a16="http://schemas.microsoft.com/office/drawing/2014/main" id="{06002AE1-2317-4E5A-B166-4104FA8F071A}"/>
              </a:ext>
            </a:extLst>
          </p:cNvPr>
          <p:cNvSpPr>
            <a:spLocks noGrp="1"/>
          </p:cNvSpPr>
          <p:nvPr>
            <p:ph type="ftr" sz="quarter" idx="29"/>
          </p:nvPr>
        </p:nvSpPr>
        <p:spPr/>
        <p:txBody>
          <a:bodyPr/>
          <a:lstStyle/>
          <a:p>
            <a:endParaRPr lang="en-GB"/>
          </a:p>
        </p:txBody>
      </p:sp>
      <p:sp>
        <p:nvSpPr>
          <p:cNvPr id="11" name="Slide Number Placeholder 10">
            <a:extLst>
              <a:ext uri="{FF2B5EF4-FFF2-40B4-BE49-F238E27FC236}">
                <a16:creationId xmlns:a16="http://schemas.microsoft.com/office/drawing/2014/main" id="{DFB4A4D5-34F7-4B9E-9971-87C022586B14}"/>
              </a:ext>
            </a:extLst>
          </p:cNvPr>
          <p:cNvSpPr>
            <a:spLocks noGrp="1"/>
          </p:cNvSpPr>
          <p:nvPr>
            <p:ph type="sldNum" sz="quarter" idx="30"/>
          </p:nvPr>
        </p:nvSpPr>
        <p:spPr/>
        <p:txBody>
          <a:bodyPr/>
          <a:lstStyle/>
          <a:p>
            <a:fld id="{9F9F533D-B52E-4A2F-BF72-0ADD2D94BD75}" type="slidenum">
              <a:rPr lang="en-GB" smtClean="0"/>
              <a:pPr/>
              <a:t>‹#›</a:t>
            </a:fld>
            <a:endParaRPr lang="en-GB"/>
          </a:p>
        </p:txBody>
      </p:sp>
      <p:sp>
        <p:nvSpPr>
          <p:cNvPr id="4" name="Text Placeholder 3">
            <a:extLst>
              <a:ext uri="{FF2B5EF4-FFF2-40B4-BE49-F238E27FC236}">
                <a16:creationId xmlns:a16="http://schemas.microsoft.com/office/drawing/2014/main" id="{18D9C632-48DD-68F1-C98B-0AA2BE39A14E}"/>
              </a:ext>
            </a:extLst>
          </p:cNvPr>
          <p:cNvSpPr>
            <a:spLocks noGrp="1"/>
          </p:cNvSpPr>
          <p:nvPr>
            <p:ph type="body" sz="quarter" idx="31" hasCustomPrompt="1"/>
          </p:nvPr>
        </p:nvSpPr>
        <p:spPr>
          <a:xfrm>
            <a:off x="365125" y="5792400"/>
            <a:ext cx="7555231" cy="298800"/>
          </a:xfrm>
        </p:spPr>
        <p:txBody>
          <a:bodyPr lIns="0" tIns="72000" rIns="0" bIns="72000" anchor="b">
            <a:noAutofit/>
          </a:bodyPr>
          <a:lstStyle>
            <a:lvl1pPr marL="0" indent="0">
              <a:spcBef>
                <a:spcPts val="0"/>
              </a:spcBef>
              <a:spcAft>
                <a:spcPts val="0"/>
              </a:spcAft>
              <a:buNone/>
              <a:defRPr sz="1200"/>
            </a:lvl1pPr>
            <a:lvl2pPr marL="357542" indent="0">
              <a:spcBef>
                <a:spcPts val="0"/>
              </a:spcBef>
              <a:spcAft>
                <a:spcPts val="0"/>
              </a:spcAft>
              <a:buNone/>
              <a:defRPr/>
            </a:lvl2pPr>
            <a:lvl3pPr marL="719982" indent="0">
              <a:spcBef>
                <a:spcPts val="0"/>
              </a:spcBef>
              <a:spcAft>
                <a:spcPts val="0"/>
              </a:spcAft>
              <a:buNone/>
              <a:defRPr/>
            </a:lvl3pPr>
            <a:lvl4pPr marL="1081424" indent="0">
              <a:spcBef>
                <a:spcPts val="0"/>
              </a:spcBef>
              <a:spcAft>
                <a:spcPts val="0"/>
              </a:spcAft>
              <a:buNone/>
              <a:defRPr/>
            </a:lvl4pPr>
            <a:lvl5pPr marL="1439964" indent="0">
              <a:spcBef>
                <a:spcPts val="0"/>
              </a:spcBef>
              <a:spcAft>
                <a:spcPts val="0"/>
              </a:spcAft>
              <a:buNone/>
              <a:defRPr/>
            </a:lvl5pPr>
          </a:lstStyle>
          <a:p>
            <a:pPr lvl="0"/>
            <a:r>
              <a:rPr lang="en-US"/>
              <a:t>Insert Source text</a:t>
            </a:r>
          </a:p>
        </p:txBody>
      </p:sp>
      <p:sp>
        <p:nvSpPr>
          <p:cNvPr id="10" name="Title 1">
            <a:extLst>
              <a:ext uri="{FF2B5EF4-FFF2-40B4-BE49-F238E27FC236}">
                <a16:creationId xmlns:a16="http://schemas.microsoft.com/office/drawing/2014/main" id="{C102126E-B6A8-2921-6EF1-1AB371E2B266}"/>
              </a:ext>
            </a:extLst>
          </p:cNvPr>
          <p:cNvSpPr>
            <a:spLocks noGrp="1"/>
          </p:cNvSpPr>
          <p:nvPr>
            <p:ph type="title"/>
          </p:nvPr>
        </p:nvSpPr>
        <p:spPr>
          <a:xfrm>
            <a:off x="365126" y="242888"/>
            <a:ext cx="7554912" cy="430887"/>
          </a:xfrm>
        </p:spPr>
        <p:txBody>
          <a:bodyPr/>
          <a:lstStyle/>
          <a:p>
            <a:r>
              <a:rPr lang="en-US"/>
              <a:t>Click to edit Master title style</a:t>
            </a:r>
          </a:p>
        </p:txBody>
      </p:sp>
      <p:sp>
        <p:nvSpPr>
          <p:cNvPr id="13" name="Subtitle 2">
            <a:extLst>
              <a:ext uri="{FF2B5EF4-FFF2-40B4-BE49-F238E27FC236}">
                <a16:creationId xmlns:a16="http://schemas.microsoft.com/office/drawing/2014/main" id="{6475D3A0-2D66-AC67-134B-77A55D269BD2}"/>
              </a:ext>
            </a:extLst>
          </p:cNvPr>
          <p:cNvSpPr>
            <a:spLocks noGrp="1"/>
          </p:cNvSpPr>
          <p:nvPr>
            <p:ph type="subTitle" idx="1" hasCustomPrompt="1"/>
          </p:nvPr>
        </p:nvSpPr>
        <p:spPr>
          <a:xfrm>
            <a:off x="365125" y="694950"/>
            <a:ext cx="7554913"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5" name="Freeform: Shape 14">
            <a:extLst>
              <a:ext uri="{FF2B5EF4-FFF2-40B4-BE49-F238E27FC236}">
                <a16:creationId xmlns:a16="http://schemas.microsoft.com/office/drawing/2014/main" id="{721FF2E9-41D3-FCB0-8100-2CB5AD7B0637}"/>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4110501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and Text 5">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7C1E2B43-F98E-82F3-DBAA-FC13402D7C79}"/>
              </a:ext>
            </a:extLst>
          </p:cNvPr>
          <p:cNvSpPr>
            <a:spLocks noGrp="1"/>
          </p:cNvSpPr>
          <p:nvPr>
            <p:ph type="pic" sz="quarter" idx="14" hasCustomPrompt="1"/>
          </p:nvPr>
        </p:nvSpPr>
        <p:spPr>
          <a:xfrm>
            <a:off x="4270375" y="242888"/>
            <a:ext cx="7554914" cy="5848312"/>
          </a:xfrm>
          <a:custGeom>
            <a:avLst/>
            <a:gdLst>
              <a:gd name="connsiteX0" fmla="*/ 2145019 w 7554914"/>
              <a:gd name="connsiteY0" fmla="*/ 0 h 5848312"/>
              <a:gd name="connsiteX1" fmla="*/ 7370751 w 7554914"/>
              <a:gd name="connsiteY1" fmla="*/ 0 h 5848312"/>
              <a:gd name="connsiteX2" fmla="*/ 7554914 w 7554914"/>
              <a:gd name="connsiteY2" fmla="*/ 184163 h 5848312"/>
              <a:gd name="connsiteX3" fmla="*/ 7554914 w 7554914"/>
              <a:gd name="connsiteY3" fmla="*/ 5664149 h 5848312"/>
              <a:gd name="connsiteX4" fmla="*/ 7370751 w 7554914"/>
              <a:gd name="connsiteY4" fmla="*/ 5848312 h 5848312"/>
              <a:gd name="connsiteX5" fmla="*/ 184163 w 7554914"/>
              <a:gd name="connsiteY5" fmla="*/ 5848312 h 5848312"/>
              <a:gd name="connsiteX6" fmla="*/ 0 w 7554914"/>
              <a:gd name="connsiteY6" fmla="*/ 5664149 h 5848312"/>
              <a:gd name="connsiteX7" fmla="*/ 0 w 7554914"/>
              <a:gd name="connsiteY7" fmla="*/ 2161063 h 5848312"/>
              <a:gd name="connsiteX8" fmla="*/ 38324 w 7554914"/>
              <a:gd name="connsiteY8" fmla="*/ 2036037 h 5848312"/>
              <a:gd name="connsiteX9" fmla="*/ 1172960 w 7554914"/>
              <a:gd name="connsiteY9" fmla="*/ 1360305 h 5848312"/>
              <a:gd name="connsiteX10" fmla="*/ 1236325 w 7554914"/>
              <a:gd name="connsiteY10" fmla="*/ 1296939 h 5848312"/>
              <a:gd name="connsiteX11" fmla="*/ 1236325 w 7554914"/>
              <a:gd name="connsiteY11" fmla="*/ 927309 h 5848312"/>
              <a:gd name="connsiteX12" fmla="*/ 1977178 w 7554914"/>
              <a:gd name="connsiteY12" fmla="*/ 16657 h 5848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54914" h="5848312">
                <a:moveTo>
                  <a:pt x="2145019" y="0"/>
                </a:moveTo>
                <a:lnTo>
                  <a:pt x="7370751" y="0"/>
                </a:lnTo>
                <a:cubicBezTo>
                  <a:pt x="7472461" y="0"/>
                  <a:pt x="7554914" y="82453"/>
                  <a:pt x="7554914" y="184163"/>
                </a:cubicBezTo>
                <a:lnTo>
                  <a:pt x="7554914" y="5664149"/>
                </a:lnTo>
                <a:cubicBezTo>
                  <a:pt x="7554914" y="5765859"/>
                  <a:pt x="7472461" y="5848312"/>
                  <a:pt x="7370751" y="5848312"/>
                </a:cubicBezTo>
                <a:lnTo>
                  <a:pt x="184163" y="5848312"/>
                </a:lnTo>
                <a:cubicBezTo>
                  <a:pt x="82453" y="5848312"/>
                  <a:pt x="0" y="5765859"/>
                  <a:pt x="0" y="5664149"/>
                </a:cubicBezTo>
                <a:lnTo>
                  <a:pt x="0" y="2161063"/>
                </a:lnTo>
                <a:lnTo>
                  <a:pt x="38324" y="2036037"/>
                </a:lnTo>
                <a:cubicBezTo>
                  <a:pt x="232381" y="1588024"/>
                  <a:pt x="681881" y="1376146"/>
                  <a:pt x="1172960" y="1360305"/>
                </a:cubicBezTo>
                <a:cubicBezTo>
                  <a:pt x="1215204" y="1360305"/>
                  <a:pt x="1236325" y="1328624"/>
                  <a:pt x="1236325" y="1296939"/>
                </a:cubicBezTo>
                <a:lnTo>
                  <a:pt x="1236325" y="927309"/>
                </a:lnTo>
                <a:cubicBezTo>
                  <a:pt x="1236325" y="474509"/>
                  <a:pt x="1551669" y="102568"/>
                  <a:pt x="1977178" y="16657"/>
                </a:cubicBezTo>
                <a:close/>
              </a:path>
            </a:pathLst>
          </a:custGeom>
          <a:solidFill>
            <a:schemeClr val="bg1">
              <a:lumMod val="95000"/>
            </a:schemeClr>
          </a:solidFill>
          <a:ln>
            <a:noFill/>
          </a:ln>
        </p:spPr>
        <p:txBody>
          <a:bodyPr wrap="square" lIns="180000" tIns="576000" bIns="72000" anchor="ctr">
            <a:noAutofit/>
          </a:bodyPr>
          <a:lstStyle>
            <a:lvl1pPr marL="0" indent="0" algn="ctr">
              <a:buNone/>
              <a:defRPr sz="2200" i="0" baseline="0">
                <a:solidFill>
                  <a:schemeClr val="tx1"/>
                </a:solidFill>
              </a:defRPr>
            </a:lvl1pPr>
          </a:lstStyle>
          <a:p>
            <a:r>
              <a:rPr lang="en-GB"/>
              <a:t>[Click here to insert image]</a:t>
            </a:r>
            <a:br>
              <a:rPr lang="en-GB"/>
            </a:br>
            <a:br>
              <a:rPr lang="en-GB"/>
            </a:br>
            <a:br>
              <a:rPr lang="en-GB"/>
            </a:br>
            <a:br>
              <a:rPr lang="en-GB"/>
            </a:br>
            <a:br>
              <a:rPr lang="en-GB"/>
            </a:br>
            <a:br>
              <a:rPr lang="en-GB"/>
            </a:br>
            <a:br>
              <a:rPr lang="en-GB"/>
            </a:br>
            <a:r>
              <a:rPr lang="en-GB"/>
              <a:t>[</a:t>
            </a:r>
            <a:r>
              <a:rPr lang="en-US"/>
              <a:t>The image can then be scaled within the frame by using the ‘Crop’ feature in the ‘Picture Format’ tab of the ribbon. Right click on image to add/edit alt text</a:t>
            </a:r>
            <a:r>
              <a:rPr lang="en-GB"/>
              <a:t>]</a:t>
            </a:r>
          </a:p>
        </p:txBody>
      </p:sp>
      <p:sp>
        <p:nvSpPr>
          <p:cNvPr id="9" name="Text Placeholder 6"/>
          <p:cNvSpPr>
            <a:spLocks noGrp="1"/>
          </p:cNvSpPr>
          <p:nvPr>
            <p:ph type="body" sz="quarter" idx="13" hasCustomPrompt="1"/>
          </p:nvPr>
        </p:nvSpPr>
        <p:spPr>
          <a:xfrm>
            <a:off x="365126" y="1304101"/>
            <a:ext cx="3652839" cy="4490737"/>
          </a:xfrm>
          <a:prstGeom prst="rect">
            <a:avLst/>
          </a:prstGeom>
        </p:spPr>
        <p:txBody>
          <a:bodyPr lIns="0" tIns="180000" rIns="0" bIns="180000">
            <a:noAutofit/>
          </a:bodyPr>
          <a:lstStyle>
            <a:lvl1pPr marL="359991" indent="-359991">
              <a:buClr>
                <a:schemeClr val="tx2"/>
              </a:buClr>
              <a:buFont typeface="Arial" panose="020B0604020202020204" pitchFamily="34" charset="0"/>
              <a:buChar char="•"/>
              <a:defRPr/>
            </a:lvl1pPr>
            <a:lvl2pPr marL="717533" indent="-359991">
              <a:buClr>
                <a:schemeClr val="tx1"/>
              </a:buClr>
              <a:buFont typeface="Arial" panose="020B0604020202020204" pitchFamily="34" charset="0"/>
              <a:buChar char="-"/>
              <a:defRPr/>
            </a:lvl2pPr>
            <a:lvl3pPr marL="1079973" indent="-359991">
              <a:buClr>
                <a:schemeClr val="tx1"/>
              </a:buClr>
              <a:buFont typeface="Arial" panose="020B0604020202020204" pitchFamily="34" charset="0"/>
              <a:buChar char="-"/>
              <a:defRPr/>
            </a:lvl3pPr>
            <a:lvl4pPr marL="1441415" indent="-359991">
              <a:buClr>
                <a:schemeClr val="tx1"/>
              </a:buClr>
              <a:buFont typeface="Arial" panose="020B0604020202020204" pitchFamily="34" charset="0"/>
              <a:buChar char="-"/>
              <a:defRPr/>
            </a:lvl4pPr>
            <a:lvl5pPr marL="1799955" indent="-359991">
              <a:buClr>
                <a:schemeClr val="tx1"/>
              </a:buClr>
              <a:buFont typeface="Arial" panose="020B0604020202020204" pitchFamily="34" charset="0"/>
              <a:buChar char="-"/>
              <a:defRPr/>
            </a:lvl5pPr>
          </a:lstStyle>
          <a:p>
            <a:pPr lvl="0"/>
            <a:r>
              <a:rPr lang="en-GB"/>
              <a:t>Click to enter text content.</a:t>
            </a:r>
            <a:br>
              <a:rPr lang="en-GB"/>
            </a:br>
            <a:r>
              <a:rPr lang="en-US"/>
              <a:t>If text content appears too large please reduce the size of the font.</a:t>
            </a:r>
            <a:endParaRPr lang="en-GB"/>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4E1E8257-6B8C-4088-985E-4C3DCEE9DEB1}"/>
              </a:ext>
            </a:extLst>
          </p:cNvPr>
          <p:cNvSpPr>
            <a:spLocks noGrp="1"/>
          </p:cNvSpPr>
          <p:nvPr>
            <p:ph type="dt" sz="half" idx="28"/>
          </p:nvPr>
        </p:nvSpPr>
        <p:spPr/>
        <p:txBody>
          <a:bodyPr/>
          <a:lstStyle/>
          <a:p>
            <a:fld id="{E018087B-459D-4729-B449-CCF6702E8E13}" type="datetime4">
              <a:rPr lang="en-GB" smtClean="0"/>
              <a:t>04 May 2023</a:t>
            </a:fld>
            <a:endParaRPr lang="en-GB"/>
          </a:p>
        </p:txBody>
      </p:sp>
      <p:sp>
        <p:nvSpPr>
          <p:cNvPr id="8" name="Footer Placeholder 7">
            <a:extLst>
              <a:ext uri="{FF2B5EF4-FFF2-40B4-BE49-F238E27FC236}">
                <a16:creationId xmlns:a16="http://schemas.microsoft.com/office/drawing/2014/main" id="{06002AE1-2317-4E5A-B166-4104FA8F071A}"/>
              </a:ext>
            </a:extLst>
          </p:cNvPr>
          <p:cNvSpPr>
            <a:spLocks noGrp="1"/>
          </p:cNvSpPr>
          <p:nvPr>
            <p:ph type="ftr" sz="quarter" idx="29"/>
          </p:nvPr>
        </p:nvSpPr>
        <p:spPr/>
        <p:txBody>
          <a:bodyPr/>
          <a:lstStyle/>
          <a:p>
            <a:endParaRPr lang="en-GB"/>
          </a:p>
        </p:txBody>
      </p:sp>
      <p:sp>
        <p:nvSpPr>
          <p:cNvPr id="11" name="Slide Number Placeholder 10">
            <a:extLst>
              <a:ext uri="{FF2B5EF4-FFF2-40B4-BE49-F238E27FC236}">
                <a16:creationId xmlns:a16="http://schemas.microsoft.com/office/drawing/2014/main" id="{DFB4A4D5-34F7-4B9E-9971-87C022586B14}"/>
              </a:ext>
            </a:extLst>
          </p:cNvPr>
          <p:cNvSpPr>
            <a:spLocks noGrp="1"/>
          </p:cNvSpPr>
          <p:nvPr>
            <p:ph type="sldNum" sz="quarter" idx="30"/>
          </p:nvPr>
        </p:nvSpPr>
        <p:spPr/>
        <p:txBody>
          <a:bodyPr/>
          <a:lstStyle/>
          <a:p>
            <a:fld id="{9F9F533D-B52E-4A2F-BF72-0ADD2D94BD75}" type="slidenum">
              <a:rPr lang="en-GB" smtClean="0"/>
              <a:pPr/>
              <a:t>‹#›</a:t>
            </a:fld>
            <a:endParaRPr lang="en-GB"/>
          </a:p>
        </p:txBody>
      </p:sp>
      <p:sp>
        <p:nvSpPr>
          <p:cNvPr id="4" name="Text Placeholder 3">
            <a:extLst>
              <a:ext uri="{FF2B5EF4-FFF2-40B4-BE49-F238E27FC236}">
                <a16:creationId xmlns:a16="http://schemas.microsoft.com/office/drawing/2014/main" id="{18D9C632-48DD-68F1-C98B-0AA2BE39A14E}"/>
              </a:ext>
            </a:extLst>
          </p:cNvPr>
          <p:cNvSpPr>
            <a:spLocks noGrp="1"/>
          </p:cNvSpPr>
          <p:nvPr>
            <p:ph type="body" sz="quarter" idx="31" hasCustomPrompt="1"/>
          </p:nvPr>
        </p:nvSpPr>
        <p:spPr>
          <a:xfrm>
            <a:off x="365126" y="5792400"/>
            <a:ext cx="3652993" cy="298800"/>
          </a:xfrm>
        </p:spPr>
        <p:txBody>
          <a:bodyPr lIns="0" tIns="72000" rIns="0" bIns="72000" anchor="b">
            <a:noAutofit/>
          </a:bodyPr>
          <a:lstStyle>
            <a:lvl1pPr marL="0" indent="0">
              <a:spcBef>
                <a:spcPts val="0"/>
              </a:spcBef>
              <a:spcAft>
                <a:spcPts val="0"/>
              </a:spcAft>
              <a:buNone/>
              <a:defRPr sz="1200"/>
            </a:lvl1pPr>
            <a:lvl2pPr marL="357542" indent="0">
              <a:spcBef>
                <a:spcPts val="0"/>
              </a:spcBef>
              <a:spcAft>
                <a:spcPts val="0"/>
              </a:spcAft>
              <a:buNone/>
              <a:defRPr/>
            </a:lvl2pPr>
            <a:lvl3pPr marL="719982" indent="0">
              <a:spcBef>
                <a:spcPts val="0"/>
              </a:spcBef>
              <a:spcAft>
                <a:spcPts val="0"/>
              </a:spcAft>
              <a:buNone/>
              <a:defRPr/>
            </a:lvl3pPr>
            <a:lvl4pPr marL="1081424" indent="0">
              <a:spcBef>
                <a:spcPts val="0"/>
              </a:spcBef>
              <a:spcAft>
                <a:spcPts val="0"/>
              </a:spcAft>
              <a:buNone/>
              <a:defRPr/>
            </a:lvl4pPr>
            <a:lvl5pPr marL="1439964" indent="0">
              <a:spcBef>
                <a:spcPts val="0"/>
              </a:spcBef>
              <a:spcAft>
                <a:spcPts val="0"/>
              </a:spcAft>
              <a:buNone/>
              <a:defRPr/>
            </a:lvl5pPr>
          </a:lstStyle>
          <a:p>
            <a:pPr lvl="0"/>
            <a:r>
              <a:rPr lang="en-US"/>
              <a:t>Insert Source text</a:t>
            </a:r>
          </a:p>
        </p:txBody>
      </p:sp>
      <p:sp>
        <p:nvSpPr>
          <p:cNvPr id="10" name="Title 1">
            <a:extLst>
              <a:ext uri="{FF2B5EF4-FFF2-40B4-BE49-F238E27FC236}">
                <a16:creationId xmlns:a16="http://schemas.microsoft.com/office/drawing/2014/main" id="{D08CFF33-B49E-9711-53F9-19D0CC0A16DD}"/>
              </a:ext>
            </a:extLst>
          </p:cNvPr>
          <p:cNvSpPr>
            <a:spLocks noGrp="1"/>
          </p:cNvSpPr>
          <p:nvPr>
            <p:ph type="title" hasCustomPrompt="1"/>
          </p:nvPr>
        </p:nvSpPr>
        <p:spPr>
          <a:xfrm>
            <a:off x="365126" y="242888"/>
            <a:ext cx="3905250" cy="430887"/>
          </a:xfrm>
        </p:spPr>
        <p:txBody>
          <a:bodyPr/>
          <a:lstStyle>
            <a:lvl1pPr>
              <a:defRPr/>
            </a:lvl1pPr>
          </a:lstStyle>
          <a:p>
            <a:r>
              <a:rPr lang="en-US"/>
              <a:t>Click to add title</a:t>
            </a:r>
          </a:p>
        </p:txBody>
      </p:sp>
      <p:sp>
        <p:nvSpPr>
          <p:cNvPr id="13" name="Subtitle 2">
            <a:extLst>
              <a:ext uri="{FF2B5EF4-FFF2-40B4-BE49-F238E27FC236}">
                <a16:creationId xmlns:a16="http://schemas.microsoft.com/office/drawing/2014/main" id="{FA3CE1FB-D5F5-92E1-9D34-DB8E8889C90B}"/>
              </a:ext>
            </a:extLst>
          </p:cNvPr>
          <p:cNvSpPr>
            <a:spLocks noGrp="1"/>
          </p:cNvSpPr>
          <p:nvPr>
            <p:ph type="subTitle" idx="1" hasCustomPrompt="1"/>
          </p:nvPr>
        </p:nvSpPr>
        <p:spPr>
          <a:xfrm>
            <a:off x="365125" y="694950"/>
            <a:ext cx="3905250"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5" name="Freeform: Shape 14">
            <a:extLst>
              <a:ext uri="{FF2B5EF4-FFF2-40B4-BE49-F238E27FC236}">
                <a16:creationId xmlns:a16="http://schemas.microsoft.com/office/drawing/2014/main" id="{CB91AF96-43AB-49E0-5AA2-71826DA96391}"/>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426319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and Text with Subheading">
    <p:spTree>
      <p:nvGrpSpPr>
        <p:cNvPr id="1" name=""/>
        <p:cNvGrpSpPr/>
        <p:nvPr/>
      </p:nvGrpSpPr>
      <p:grpSpPr>
        <a:xfrm>
          <a:off x="0" y="0"/>
          <a:ext cx="0" cy="0"/>
          <a:chOff x="0" y="0"/>
          <a:chExt cx="0" cy="0"/>
        </a:xfrm>
      </p:grpSpPr>
      <p:sp>
        <p:nvSpPr>
          <p:cNvPr id="16" name="Text Placeholder 6"/>
          <p:cNvSpPr>
            <a:spLocks noGrp="1"/>
          </p:cNvSpPr>
          <p:nvPr>
            <p:ph type="body" sz="quarter" idx="13" hasCustomPrompt="1"/>
          </p:nvPr>
        </p:nvSpPr>
        <p:spPr>
          <a:xfrm>
            <a:off x="365125" y="2100262"/>
            <a:ext cx="3652838" cy="3692137"/>
          </a:xfrm>
          <a:prstGeom prst="rect">
            <a:avLst/>
          </a:prstGeom>
        </p:spPr>
        <p:txBody>
          <a:bodyPr lIns="0" tIns="180000" rIns="0" bIns="180000">
            <a:noAutofit/>
          </a:bodyPr>
          <a:lstStyle>
            <a:lvl1pPr marL="0" indent="0">
              <a:buNone/>
              <a:defRPr sz="2200"/>
            </a:lvl1pPr>
          </a:lstStyle>
          <a:p>
            <a:pPr lvl="0"/>
            <a:r>
              <a:rPr lang="en-GB"/>
              <a:t>Click to enter text content.</a:t>
            </a:r>
            <a:br>
              <a:rPr lang="en-GB"/>
            </a:br>
            <a:r>
              <a:rPr lang="en-US"/>
              <a:t>If text content appears too large please reduce the size of the font.</a:t>
            </a:r>
            <a:endParaRPr lang="en-GB"/>
          </a:p>
        </p:txBody>
      </p:sp>
      <p:sp>
        <p:nvSpPr>
          <p:cNvPr id="7" name="Date Placeholder 6">
            <a:extLst>
              <a:ext uri="{FF2B5EF4-FFF2-40B4-BE49-F238E27FC236}">
                <a16:creationId xmlns:a16="http://schemas.microsoft.com/office/drawing/2014/main" id="{82120E7F-C0E1-48FE-9205-5741B91C8E6F}"/>
              </a:ext>
            </a:extLst>
          </p:cNvPr>
          <p:cNvSpPr>
            <a:spLocks noGrp="1"/>
          </p:cNvSpPr>
          <p:nvPr>
            <p:ph type="dt" sz="half" idx="28"/>
          </p:nvPr>
        </p:nvSpPr>
        <p:spPr/>
        <p:txBody>
          <a:bodyPr/>
          <a:lstStyle/>
          <a:p>
            <a:fld id="{2DC6169B-19DB-4994-BA6B-38503C57DC8A}" type="datetime4">
              <a:rPr lang="en-GB" smtClean="0"/>
              <a:t>04 May 2023</a:t>
            </a:fld>
            <a:endParaRPr lang="en-GB"/>
          </a:p>
        </p:txBody>
      </p:sp>
      <p:sp>
        <p:nvSpPr>
          <p:cNvPr id="8" name="Footer Placeholder 7">
            <a:extLst>
              <a:ext uri="{FF2B5EF4-FFF2-40B4-BE49-F238E27FC236}">
                <a16:creationId xmlns:a16="http://schemas.microsoft.com/office/drawing/2014/main" id="{AFC227CF-7C01-4C8F-A012-E6EC9EFFB1B0}"/>
              </a:ext>
            </a:extLst>
          </p:cNvPr>
          <p:cNvSpPr>
            <a:spLocks noGrp="1"/>
          </p:cNvSpPr>
          <p:nvPr>
            <p:ph type="ftr" sz="quarter" idx="29"/>
          </p:nvPr>
        </p:nvSpPr>
        <p:spPr/>
        <p:txBody>
          <a:bodyPr/>
          <a:lstStyle/>
          <a:p>
            <a:endParaRPr lang="en-GB"/>
          </a:p>
        </p:txBody>
      </p:sp>
      <p:sp>
        <p:nvSpPr>
          <p:cNvPr id="9" name="Slide Number Placeholder 8">
            <a:extLst>
              <a:ext uri="{FF2B5EF4-FFF2-40B4-BE49-F238E27FC236}">
                <a16:creationId xmlns:a16="http://schemas.microsoft.com/office/drawing/2014/main" id="{D3D4743C-0184-4AE6-8901-D4C4FE13116A}"/>
              </a:ext>
            </a:extLst>
          </p:cNvPr>
          <p:cNvSpPr>
            <a:spLocks noGrp="1"/>
          </p:cNvSpPr>
          <p:nvPr>
            <p:ph type="sldNum" sz="quarter" idx="30"/>
          </p:nvPr>
        </p:nvSpPr>
        <p:spPr/>
        <p:txBody>
          <a:bodyPr/>
          <a:lstStyle/>
          <a:p>
            <a:fld id="{9F9F533D-B52E-4A2F-BF72-0ADD2D94BD75}" type="slidenum">
              <a:rPr lang="en-GB" smtClean="0"/>
              <a:pPr/>
              <a:t>‹#›</a:t>
            </a:fld>
            <a:endParaRPr lang="en-GB"/>
          </a:p>
        </p:txBody>
      </p:sp>
      <p:sp>
        <p:nvSpPr>
          <p:cNvPr id="3" name="Text Placeholder 2">
            <a:extLst>
              <a:ext uri="{FF2B5EF4-FFF2-40B4-BE49-F238E27FC236}">
                <a16:creationId xmlns:a16="http://schemas.microsoft.com/office/drawing/2014/main" id="{557407D7-26D4-4453-5DC7-A7011EC7E218}"/>
              </a:ext>
            </a:extLst>
          </p:cNvPr>
          <p:cNvSpPr>
            <a:spLocks noGrp="1"/>
          </p:cNvSpPr>
          <p:nvPr>
            <p:ph type="body" sz="quarter" idx="31" hasCustomPrompt="1"/>
          </p:nvPr>
        </p:nvSpPr>
        <p:spPr>
          <a:xfrm>
            <a:off x="365126" y="5792400"/>
            <a:ext cx="3653156" cy="298800"/>
          </a:xfrm>
        </p:spPr>
        <p:txBody>
          <a:bodyPr lIns="0" tIns="72000" rIns="0" bIns="72000" anchor="b">
            <a:noAutofit/>
          </a:bodyPr>
          <a:lstStyle>
            <a:lvl1pPr marL="0" indent="0">
              <a:spcBef>
                <a:spcPts val="0"/>
              </a:spcBef>
              <a:spcAft>
                <a:spcPts val="0"/>
              </a:spcAft>
              <a:buNone/>
              <a:defRPr sz="1200"/>
            </a:lvl1pPr>
            <a:lvl2pPr marL="357542" indent="0">
              <a:buNone/>
              <a:defRPr/>
            </a:lvl2pPr>
            <a:lvl3pPr marL="719982" indent="0">
              <a:buNone/>
              <a:defRPr/>
            </a:lvl3pPr>
            <a:lvl4pPr marL="1081424" indent="0">
              <a:buNone/>
              <a:defRPr/>
            </a:lvl4pPr>
            <a:lvl5pPr marL="1439964" indent="0">
              <a:buNone/>
              <a:defRPr/>
            </a:lvl5pPr>
          </a:lstStyle>
          <a:p>
            <a:pPr lvl="0"/>
            <a:r>
              <a:rPr lang="en-US"/>
              <a:t>Insert Source text</a:t>
            </a:r>
          </a:p>
        </p:txBody>
      </p:sp>
      <p:sp>
        <p:nvSpPr>
          <p:cNvPr id="25" name="Text Placeholder 24">
            <a:extLst>
              <a:ext uri="{FF2B5EF4-FFF2-40B4-BE49-F238E27FC236}">
                <a16:creationId xmlns:a16="http://schemas.microsoft.com/office/drawing/2014/main" id="{0FC42DF1-9B7E-9A5C-E40E-35292FD97B55}"/>
              </a:ext>
            </a:extLst>
          </p:cNvPr>
          <p:cNvSpPr>
            <a:spLocks noGrp="1"/>
          </p:cNvSpPr>
          <p:nvPr>
            <p:ph type="body" sz="quarter" idx="32" hasCustomPrompt="1"/>
          </p:nvPr>
        </p:nvSpPr>
        <p:spPr>
          <a:xfrm>
            <a:off x="365126" y="1303338"/>
            <a:ext cx="3480970" cy="796925"/>
          </a:xfrm>
        </p:spPr>
        <p:txBody>
          <a:bodyPr lIns="0" tIns="72000" rIns="0" bIns="72000">
            <a:noAutofit/>
          </a:bodyPr>
          <a:lstStyle>
            <a:lvl1pPr marL="0" indent="0">
              <a:buNone/>
              <a:defRPr sz="2400" b="1">
                <a:solidFill>
                  <a:schemeClr val="tx2"/>
                </a:solidFill>
              </a:defRPr>
            </a:lvl1pPr>
            <a:lvl2pPr marL="357542" indent="0">
              <a:buNone/>
              <a:defRPr/>
            </a:lvl2pPr>
            <a:lvl3pPr marL="719982" indent="0">
              <a:buNone/>
              <a:defRPr/>
            </a:lvl3pPr>
            <a:lvl4pPr marL="1081424" indent="0">
              <a:buNone/>
              <a:defRPr/>
            </a:lvl4pPr>
            <a:lvl5pPr marL="1439964" indent="0">
              <a:buNone/>
              <a:defRPr/>
            </a:lvl5pPr>
          </a:lstStyle>
          <a:p>
            <a:pPr lvl="0"/>
            <a:r>
              <a:rPr lang="en-US"/>
              <a:t>Click to edit subheading text</a:t>
            </a:r>
            <a:endParaRPr lang="en-GB"/>
          </a:p>
        </p:txBody>
      </p:sp>
      <p:sp>
        <p:nvSpPr>
          <p:cNvPr id="19" name="Picture Placeholder 18">
            <a:extLst>
              <a:ext uri="{FF2B5EF4-FFF2-40B4-BE49-F238E27FC236}">
                <a16:creationId xmlns:a16="http://schemas.microsoft.com/office/drawing/2014/main" id="{842A83F9-173D-2F5C-840B-653949B4C528}"/>
              </a:ext>
            </a:extLst>
          </p:cNvPr>
          <p:cNvSpPr>
            <a:spLocks noGrp="1"/>
          </p:cNvSpPr>
          <p:nvPr>
            <p:ph type="pic" sz="quarter" idx="14" hasCustomPrompt="1"/>
          </p:nvPr>
        </p:nvSpPr>
        <p:spPr>
          <a:xfrm>
            <a:off x="3848179" y="1303337"/>
            <a:ext cx="7977108" cy="4787900"/>
          </a:xfrm>
          <a:custGeom>
            <a:avLst/>
            <a:gdLst>
              <a:gd name="connsiteX0" fmla="*/ 594703 w 7977108"/>
              <a:gd name="connsiteY0" fmla="*/ 0 h 4787900"/>
              <a:gd name="connsiteX1" fmla="*/ 7804600 w 7977108"/>
              <a:gd name="connsiteY1" fmla="*/ 0 h 4787900"/>
              <a:gd name="connsiteX2" fmla="*/ 7977108 w 7977108"/>
              <a:gd name="connsiteY2" fmla="*/ 172508 h 4787900"/>
              <a:gd name="connsiteX3" fmla="*/ 7977108 w 7977108"/>
              <a:gd name="connsiteY3" fmla="*/ 4615392 h 4787900"/>
              <a:gd name="connsiteX4" fmla="*/ 7804600 w 7977108"/>
              <a:gd name="connsiteY4" fmla="*/ 4787900 h 4787900"/>
              <a:gd name="connsiteX5" fmla="*/ 594703 w 7977108"/>
              <a:gd name="connsiteY5" fmla="*/ 4787900 h 4787900"/>
              <a:gd name="connsiteX6" fmla="*/ 422195 w 7977108"/>
              <a:gd name="connsiteY6" fmla="*/ 4615392 h 4787900"/>
              <a:gd name="connsiteX7" fmla="*/ 422195 w 7977108"/>
              <a:gd name="connsiteY7" fmla="*/ 1002316 h 4787900"/>
              <a:gd name="connsiteX8" fmla="*/ 419981 w 7977108"/>
              <a:gd name="connsiteY8" fmla="*/ 976226 h 4787900"/>
              <a:gd name="connsiteX9" fmla="*/ 7859 w 7977108"/>
              <a:gd name="connsiteY9" fmla="*/ 614915 h 4787900"/>
              <a:gd name="connsiteX10" fmla="*/ 7859 w 7977108"/>
              <a:gd name="connsiteY10" fmla="*/ 597453 h 4787900"/>
              <a:gd name="connsiteX11" fmla="*/ 419981 w 7977108"/>
              <a:gd name="connsiteY11" fmla="*/ 236137 h 4787900"/>
              <a:gd name="connsiteX12" fmla="*/ 422195 w 7977108"/>
              <a:gd name="connsiteY12" fmla="*/ 210041 h 4787900"/>
              <a:gd name="connsiteX13" fmla="*/ 422195 w 7977108"/>
              <a:gd name="connsiteY13" fmla="*/ 172508 h 4787900"/>
              <a:gd name="connsiteX14" fmla="*/ 594703 w 7977108"/>
              <a:gd name="connsiteY14" fmla="*/ 0 h 4787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77108" h="4787900">
                <a:moveTo>
                  <a:pt x="594703" y="0"/>
                </a:moveTo>
                <a:lnTo>
                  <a:pt x="7804600" y="0"/>
                </a:lnTo>
                <a:cubicBezTo>
                  <a:pt x="7899874" y="0"/>
                  <a:pt x="7977108" y="77234"/>
                  <a:pt x="7977108" y="172508"/>
                </a:cubicBezTo>
                <a:lnTo>
                  <a:pt x="7977108" y="4615392"/>
                </a:lnTo>
                <a:cubicBezTo>
                  <a:pt x="7977108" y="4710666"/>
                  <a:pt x="7899874" y="4787900"/>
                  <a:pt x="7804600" y="4787900"/>
                </a:cubicBezTo>
                <a:lnTo>
                  <a:pt x="594703" y="4787900"/>
                </a:lnTo>
                <a:cubicBezTo>
                  <a:pt x="499429" y="4787900"/>
                  <a:pt x="422195" y="4710666"/>
                  <a:pt x="422195" y="4615392"/>
                </a:cubicBezTo>
                <a:lnTo>
                  <a:pt x="422195" y="1002316"/>
                </a:lnTo>
                <a:lnTo>
                  <a:pt x="419981" y="976226"/>
                </a:lnTo>
                <a:cubicBezTo>
                  <a:pt x="387560" y="794064"/>
                  <a:pt x="243169" y="679089"/>
                  <a:pt x="7859" y="614915"/>
                </a:cubicBezTo>
                <a:cubicBezTo>
                  <a:pt x="-2620" y="611423"/>
                  <a:pt x="-2620" y="600944"/>
                  <a:pt x="7859" y="597453"/>
                </a:cubicBezTo>
                <a:cubicBezTo>
                  <a:pt x="243169" y="533278"/>
                  <a:pt x="387560" y="418299"/>
                  <a:pt x="419981" y="236137"/>
                </a:cubicBezTo>
                <a:lnTo>
                  <a:pt x="422195" y="210041"/>
                </a:lnTo>
                <a:lnTo>
                  <a:pt x="422195" y="172508"/>
                </a:lnTo>
                <a:cubicBezTo>
                  <a:pt x="422195" y="77234"/>
                  <a:pt x="499429" y="0"/>
                  <a:pt x="594703" y="0"/>
                </a:cubicBezTo>
                <a:close/>
              </a:path>
            </a:pathLst>
          </a:custGeom>
          <a:solidFill>
            <a:schemeClr val="bg1">
              <a:lumMod val="95000"/>
            </a:schemeClr>
          </a:solidFill>
          <a:ln>
            <a:noFill/>
          </a:ln>
        </p:spPr>
        <p:txBody>
          <a:bodyPr wrap="square" lIns="900000" tIns="216000" rIns="540000" bIns="72000" anchor="ctr">
            <a:noAutofit/>
          </a:bodyPr>
          <a:lstStyle>
            <a:lvl1pPr marL="0" indent="0" algn="ctr">
              <a:lnSpc>
                <a:spcPct val="100000"/>
              </a:lnSpc>
              <a:buNone/>
              <a:defRPr sz="2200" i="0" baseline="0">
                <a:solidFill>
                  <a:schemeClr val="tx1"/>
                </a:solidFill>
              </a:defRPr>
            </a:lvl1pPr>
          </a:lstStyle>
          <a:p>
            <a:r>
              <a:rPr lang="en-GB"/>
              <a:t>[Click here to insert image]</a:t>
            </a:r>
            <a:br>
              <a:rPr lang="en-GB"/>
            </a:br>
            <a:br>
              <a:rPr lang="en-GB"/>
            </a:br>
            <a:br>
              <a:rPr lang="en-GB"/>
            </a:br>
            <a:br>
              <a:rPr lang="en-GB"/>
            </a:br>
            <a:br>
              <a:rPr lang="en-GB"/>
            </a:br>
            <a:br>
              <a:rPr lang="en-GB"/>
            </a:br>
            <a:r>
              <a:rPr lang="en-GB"/>
              <a:t>[</a:t>
            </a:r>
            <a:r>
              <a:rPr lang="en-US"/>
              <a:t>The image can then be scaled within the frame by using the ‘Crop’ feature in the ‘Picture Format’ tab of the ribbon. Right click on image to add/edit alt text</a:t>
            </a:r>
            <a:r>
              <a:rPr lang="en-GB"/>
              <a:t>]</a:t>
            </a:r>
          </a:p>
        </p:txBody>
      </p:sp>
      <p:sp>
        <p:nvSpPr>
          <p:cNvPr id="11" name="Title 1">
            <a:extLst>
              <a:ext uri="{FF2B5EF4-FFF2-40B4-BE49-F238E27FC236}">
                <a16:creationId xmlns:a16="http://schemas.microsoft.com/office/drawing/2014/main" id="{7E92BEDA-CC1A-B239-4AEA-C3F37E214629}"/>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3" name="Subtitle 2">
            <a:extLst>
              <a:ext uri="{FF2B5EF4-FFF2-40B4-BE49-F238E27FC236}">
                <a16:creationId xmlns:a16="http://schemas.microsoft.com/office/drawing/2014/main" id="{0750812B-2C47-57D4-77B8-4674E64952EE}"/>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5" name="Freeform: Shape 14">
            <a:extLst>
              <a:ext uri="{FF2B5EF4-FFF2-40B4-BE49-F238E27FC236}">
                <a16:creationId xmlns:a16="http://schemas.microsoft.com/office/drawing/2014/main" id="{7DE5D052-D1E8-918C-87BF-6E3142B87FEF}"/>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4124558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30D3666-6EB4-2815-6D2E-EFE946A218AB}"/>
              </a:ext>
            </a:extLst>
          </p:cNvPr>
          <p:cNvGraphicFramePr>
            <a:graphicFrameLocks noChangeAspect="1"/>
          </p:cNvGraphicFramePr>
          <p:nvPr userDrawn="1">
            <p:custDataLst>
              <p:tags r:id="rId1"/>
            </p:custDataLst>
            <p:extLst>
              <p:ext uri="{D42A27DB-BD31-4B8C-83A1-F6EECF244321}">
                <p14:modId xmlns:p14="http://schemas.microsoft.com/office/powerpoint/2010/main" val="22244321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5" name="Object 4" hidden="1">
                        <a:extLst>
                          <a:ext uri="{FF2B5EF4-FFF2-40B4-BE49-F238E27FC236}">
                            <a16:creationId xmlns:a16="http://schemas.microsoft.com/office/drawing/2014/main" id="{F30D3666-6EB4-2815-6D2E-EFE946A218A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Picture 5" descr="Icon&#10;&#10;Description automatically generated with medium confidence">
            <a:extLst>
              <a:ext uri="{FF2B5EF4-FFF2-40B4-BE49-F238E27FC236}">
                <a16:creationId xmlns:a16="http://schemas.microsoft.com/office/drawing/2014/main" id="{CD0C9FF5-5269-0182-FD37-55478A13B6D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565064" y="0"/>
            <a:ext cx="1499542" cy="1500405"/>
          </a:xfrm>
          <a:prstGeom prst="rect">
            <a:avLst/>
          </a:prstGeom>
        </p:spPr>
      </p:pic>
      <p:sp>
        <p:nvSpPr>
          <p:cNvPr id="11" name="Text Placeholder 8">
            <a:extLst>
              <a:ext uri="{FF2B5EF4-FFF2-40B4-BE49-F238E27FC236}">
                <a16:creationId xmlns:a16="http://schemas.microsoft.com/office/drawing/2014/main" id="{8D015E68-9B94-B2B9-2F33-1D9732CC14B4}"/>
              </a:ext>
            </a:extLst>
          </p:cNvPr>
          <p:cNvSpPr>
            <a:spLocks noGrp="1"/>
          </p:cNvSpPr>
          <p:nvPr>
            <p:ph type="body" sz="quarter" idx="11" hasCustomPrompt="1"/>
          </p:nvPr>
        </p:nvSpPr>
        <p:spPr>
          <a:xfrm>
            <a:off x="501650" y="230188"/>
            <a:ext cx="1817688" cy="163512"/>
          </a:xfrm>
        </p:spPr>
        <p:txBody>
          <a:bodyPr lIns="0" tIns="72000" rIns="0" bIns="72000" anchor="ctr">
            <a:noAutofit/>
          </a:bodyPr>
          <a:lstStyle>
            <a:lvl1pPr marL="0" indent="0">
              <a:buNone/>
              <a:defRPr sz="1000" b="1">
                <a:solidFill>
                  <a:schemeClr val="tx2"/>
                </a:solidFill>
              </a:defRPr>
            </a:lvl1pPr>
            <a:lvl2pPr marL="357542" indent="0">
              <a:buNone/>
              <a:defRPr>
                <a:solidFill>
                  <a:schemeClr val="bg1"/>
                </a:solidFill>
              </a:defRPr>
            </a:lvl2pPr>
            <a:lvl3pPr marL="719982" indent="0">
              <a:buNone/>
              <a:defRPr>
                <a:solidFill>
                  <a:schemeClr val="bg1"/>
                </a:solidFill>
              </a:defRPr>
            </a:lvl3pPr>
            <a:lvl4pPr marL="1081424" indent="0">
              <a:buNone/>
              <a:defRPr>
                <a:solidFill>
                  <a:schemeClr val="bg1"/>
                </a:solidFill>
              </a:defRPr>
            </a:lvl4pPr>
            <a:lvl5pPr marL="1439964" indent="0">
              <a:buNone/>
              <a:defRPr>
                <a:solidFill>
                  <a:schemeClr val="bg1"/>
                </a:solidFill>
              </a:defRPr>
            </a:lvl5pPr>
          </a:lstStyle>
          <a:p>
            <a:pPr lvl="0"/>
            <a:r>
              <a:rPr lang="en-US"/>
              <a:t>Click to insert date</a:t>
            </a:r>
          </a:p>
        </p:txBody>
      </p:sp>
      <p:sp>
        <p:nvSpPr>
          <p:cNvPr id="12" name="Freeform: Shape 11">
            <a:extLst>
              <a:ext uri="{FF2B5EF4-FFF2-40B4-BE49-F238E27FC236}">
                <a16:creationId xmlns:a16="http://schemas.microsoft.com/office/drawing/2014/main" id="{458F29C9-8F7E-1D4B-3005-616565FA7753}"/>
              </a:ext>
            </a:extLst>
          </p:cNvPr>
          <p:cNvSpPr/>
          <p:nvPr userDrawn="1"/>
        </p:nvSpPr>
        <p:spPr>
          <a:xfrm>
            <a:off x="0" y="4842854"/>
            <a:ext cx="426190" cy="902918"/>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5" name="Title 1">
            <a:extLst>
              <a:ext uri="{FF2B5EF4-FFF2-40B4-BE49-F238E27FC236}">
                <a16:creationId xmlns:a16="http://schemas.microsoft.com/office/drawing/2014/main" id="{4DF7007A-5965-5814-8FF8-29077566CBED}"/>
              </a:ext>
            </a:extLst>
          </p:cNvPr>
          <p:cNvSpPr>
            <a:spLocks noGrp="1"/>
          </p:cNvSpPr>
          <p:nvPr>
            <p:ph type="ctrTitle" hasCustomPrompt="1"/>
          </p:nvPr>
        </p:nvSpPr>
        <p:spPr>
          <a:xfrm>
            <a:off x="520700" y="5010784"/>
            <a:ext cx="11150600" cy="548009"/>
          </a:xfrm>
          <a:prstGeom prst="rect">
            <a:avLst/>
          </a:prstGeom>
        </p:spPr>
        <p:txBody>
          <a:bodyPr vert="horz" anchor="b" anchorCtr="0">
            <a:noAutofit/>
          </a:bodyPr>
          <a:lstStyle>
            <a:lvl1pPr>
              <a:lnSpc>
                <a:spcPct val="100000"/>
              </a:lnSpc>
              <a:defRPr sz="3600">
                <a:solidFill>
                  <a:schemeClr val="tx2"/>
                </a:solidFill>
              </a:defRPr>
            </a:lvl1pPr>
          </a:lstStyle>
          <a:p>
            <a:r>
              <a:rPr lang="en-GB"/>
              <a:t>Click to enter presentation title</a:t>
            </a:r>
          </a:p>
        </p:txBody>
      </p:sp>
      <p:sp>
        <p:nvSpPr>
          <p:cNvPr id="16" name="Subtitle 2">
            <a:extLst>
              <a:ext uri="{FF2B5EF4-FFF2-40B4-BE49-F238E27FC236}">
                <a16:creationId xmlns:a16="http://schemas.microsoft.com/office/drawing/2014/main" id="{F6A64F09-F5D8-B6EE-7ED5-2B69A4668CD5}"/>
              </a:ext>
            </a:extLst>
          </p:cNvPr>
          <p:cNvSpPr>
            <a:spLocks noGrp="1"/>
          </p:cNvSpPr>
          <p:nvPr>
            <p:ph type="subTitle" idx="1" hasCustomPrompt="1"/>
          </p:nvPr>
        </p:nvSpPr>
        <p:spPr>
          <a:xfrm>
            <a:off x="520700" y="5558794"/>
            <a:ext cx="11150600" cy="4752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subtitle / presenter name</a:t>
            </a:r>
          </a:p>
        </p:txBody>
      </p:sp>
      <p:sp>
        <p:nvSpPr>
          <p:cNvPr id="10" name="Rectangle 9">
            <a:extLst>
              <a:ext uri="{FF2B5EF4-FFF2-40B4-BE49-F238E27FC236}">
                <a16:creationId xmlns:a16="http://schemas.microsoft.com/office/drawing/2014/main" id="{1811AA76-84DB-E6D7-7F67-E7CF37FEEDBC}"/>
              </a:ext>
            </a:extLst>
          </p:cNvPr>
          <p:cNvSpPr/>
          <p:nvPr userDrawn="1"/>
        </p:nvSpPr>
        <p:spPr bwMode="auto">
          <a:xfrm>
            <a:off x="11039475" y="6058694"/>
            <a:ext cx="862012" cy="317500"/>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r" eaLnBrk="0" fontAlgn="auto" hangingPunct="0">
              <a:spcBef>
                <a:spcPts val="0"/>
              </a:spcBef>
              <a:spcAft>
                <a:spcPts val="0"/>
              </a:spcAft>
              <a:buClr>
                <a:schemeClr val="bg1"/>
              </a:buClr>
              <a:buFont typeface="Arial" pitchFamily="34" charset="0"/>
              <a:buNone/>
            </a:pPr>
            <a:r>
              <a:rPr lang="en-GB" sz="1000" b="1" kern="0">
                <a:solidFill>
                  <a:schemeClr val="tx2"/>
                </a:solidFill>
                <a:latin typeface="+mn-lt"/>
              </a:rPr>
              <a:t>gsk.com</a:t>
            </a:r>
          </a:p>
        </p:txBody>
      </p:sp>
      <p:pic>
        <p:nvPicPr>
          <p:cNvPr id="14" name="Graphic 13">
            <a:extLst>
              <a:ext uri="{FF2B5EF4-FFF2-40B4-BE49-F238E27FC236}">
                <a16:creationId xmlns:a16="http://schemas.microsoft.com/office/drawing/2014/main" id="{F8155D66-36CA-D9A7-7EDA-E532E62376F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094470" y="6137672"/>
            <a:ext cx="159543" cy="159543"/>
          </a:xfrm>
          <a:prstGeom prst="rect">
            <a:avLst/>
          </a:prstGeom>
        </p:spPr>
      </p:pic>
    </p:spTree>
    <p:extLst>
      <p:ext uri="{BB962C8B-B14F-4D97-AF65-F5344CB8AC3E}">
        <p14:creationId xmlns:p14="http://schemas.microsoft.com/office/powerpoint/2010/main" val="385931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Image and Text 1">
    <p:spTree>
      <p:nvGrpSpPr>
        <p:cNvPr id="1" name=""/>
        <p:cNvGrpSpPr/>
        <p:nvPr/>
      </p:nvGrpSpPr>
      <p:grpSpPr>
        <a:xfrm>
          <a:off x="0" y="0"/>
          <a:ext cx="0" cy="0"/>
          <a:chOff x="0" y="0"/>
          <a:chExt cx="0" cy="0"/>
        </a:xfrm>
      </p:grpSpPr>
      <p:sp>
        <p:nvSpPr>
          <p:cNvPr id="19" name="Text Placeholder 6"/>
          <p:cNvSpPr>
            <a:spLocks noGrp="1"/>
          </p:cNvSpPr>
          <p:nvPr>
            <p:ph type="body" sz="quarter" idx="13" hasCustomPrompt="1"/>
          </p:nvPr>
        </p:nvSpPr>
        <p:spPr>
          <a:xfrm>
            <a:off x="365126" y="1303338"/>
            <a:ext cx="5602288" cy="4785927"/>
          </a:xfrm>
          <a:prstGeom prst="rect">
            <a:avLst/>
          </a:prstGeom>
        </p:spPr>
        <p:txBody>
          <a:bodyPr lIns="0" tIns="180000" rIns="0" bIns="180000">
            <a:noAutofit/>
          </a:bodyPr>
          <a:lstStyle>
            <a:lvl1pPr marL="359991" indent="-359991">
              <a:buClr>
                <a:schemeClr val="tx2"/>
              </a:buClr>
              <a:buFont typeface="Arial" panose="020B0604020202020204" pitchFamily="34" charset="0"/>
              <a:buChar char="•"/>
              <a:defRPr/>
            </a:lvl1pPr>
            <a:lvl2pPr marL="717533" indent="-359991">
              <a:buClr>
                <a:schemeClr val="tx1"/>
              </a:buClr>
              <a:buFont typeface="Arial" panose="020B0604020202020204" pitchFamily="34" charset="0"/>
              <a:buChar char="-"/>
              <a:defRPr/>
            </a:lvl2pPr>
            <a:lvl3pPr marL="1079973" indent="-359991">
              <a:buClr>
                <a:schemeClr val="tx1"/>
              </a:buClr>
              <a:buFont typeface="Arial" panose="020B0604020202020204" pitchFamily="34" charset="0"/>
              <a:buChar char="-"/>
              <a:defRPr/>
            </a:lvl3pPr>
            <a:lvl4pPr marL="1441415" indent="-359991">
              <a:buClr>
                <a:schemeClr val="tx1"/>
              </a:buClr>
              <a:buFont typeface="Arial" panose="020B0604020202020204" pitchFamily="34" charset="0"/>
              <a:buChar char="-"/>
              <a:defRPr/>
            </a:lvl4pPr>
            <a:lvl5pPr marL="1799955" indent="-359991">
              <a:buClr>
                <a:schemeClr val="tx1"/>
              </a:buClr>
              <a:buFont typeface="Arial" panose="020B0604020202020204" pitchFamily="34" charset="0"/>
              <a:buChar char="-"/>
              <a:defRPr/>
            </a:lvl5pPr>
          </a:lstStyle>
          <a:p>
            <a:pPr lvl="0"/>
            <a:r>
              <a:rPr lang="en-GB"/>
              <a:t>Click to enter text content. </a:t>
            </a:r>
            <a:r>
              <a:rPr lang="en-US"/>
              <a:t>If text content appears too large please reduce the size of the font.</a:t>
            </a:r>
            <a:endParaRPr lang="en-GB"/>
          </a:p>
          <a:p>
            <a:pPr lvl="1"/>
            <a:r>
              <a:rPr lang="en-GB"/>
              <a:t>Second level</a:t>
            </a:r>
          </a:p>
          <a:p>
            <a:pPr lvl="2"/>
            <a:r>
              <a:rPr lang="en-GB"/>
              <a:t>Third level</a:t>
            </a:r>
          </a:p>
          <a:p>
            <a:pPr lvl="3"/>
            <a:r>
              <a:rPr lang="en-GB"/>
              <a:t>Fourth level</a:t>
            </a:r>
          </a:p>
          <a:p>
            <a:pPr lvl="4"/>
            <a:r>
              <a:rPr lang="en-GB"/>
              <a:t>Fifth level</a:t>
            </a:r>
          </a:p>
        </p:txBody>
      </p:sp>
      <p:sp>
        <p:nvSpPr>
          <p:cNvPr id="20" name="Picture Placeholder 8"/>
          <p:cNvSpPr>
            <a:spLocks noGrp="1"/>
          </p:cNvSpPr>
          <p:nvPr>
            <p:ph type="pic" sz="quarter" idx="14" hasCustomPrompt="1"/>
          </p:nvPr>
        </p:nvSpPr>
        <p:spPr>
          <a:xfrm>
            <a:off x="6223001" y="1303338"/>
            <a:ext cx="5602288" cy="2049077"/>
          </a:xfrm>
          <a:prstGeom prst="roundRect">
            <a:avLst>
              <a:gd name="adj" fmla="val 8542"/>
            </a:avLst>
          </a:prstGeom>
          <a:solidFill>
            <a:schemeClr val="bg1">
              <a:lumMod val="95000"/>
            </a:schemeClr>
          </a:solidFill>
          <a:ln>
            <a:noFill/>
          </a:ln>
        </p:spPr>
        <p:txBody>
          <a:bodyPr lIns="0" tIns="180000" rIns="0" bIns="72000" anchor="ctr">
            <a:noAutofit/>
          </a:bodyPr>
          <a:lstStyle>
            <a:lvl1pPr marL="0" indent="0" algn="ctr">
              <a:buNone/>
              <a:defRPr sz="1600" i="0" baseline="0">
                <a:solidFill>
                  <a:schemeClr val="tx1"/>
                </a:solidFill>
              </a:defRPr>
            </a:lvl1pPr>
          </a:lstStyle>
          <a:p>
            <a:r>
              <a:rPr lang="en-GB"/>
              <a:t>[Click here to insert image]</a:t>
            </a:r>
            <a:br>
              <a:rPr lang="en-GB"/>
            </a:br>
            <a:br>
              <a:rPr lang="en-GB"/>
            </a:br>
            <a:br>
              <a:rPr lang="en-GB"/>
            </a:br>
            <a:r>
              <a:rPr lang="en-GB"/>
              <a:t>[</a:t>
            </a:r>
            <a:r>
              <a:rPr lang="en-US"/>
              <a:t>The image can then be scaled within the frame by </a:t>
            </a:r>
            <a:br>
              <a:rPr lang="en-US"/>
            </a:br>
            <a:r>
              <a:rPr lang="en-US"/>
              <a:t>using the ‘Crop’ feature in the ‘Picture Format’ tab </a:t>
            </a:r>
            <a:br>
              <a:rPr lang="en-US"/>
            </a:br>
            <a:r>
              <a:rPr lang="en-US"/>
              <a:t>of the ribbon. Right click on image to add/edit alt text]</a:t>
            </a:r>
            <a:endParaRPr lang="en-GB"/>
          </a:p>
        </p:txBody>
      </p:sp>
      <p:sp>
        <p:nvSpPr>
          <p:cNvPr id="21" name="Text Placeholder 7"/>
          <p:cNvSpPr>
            <a:spLocks noGrp="1"/>
          </p:cNvSpPr>
          <p:nvPr>
            <p:ph type="body" sz="quarter" idx="26" hasCustomPrompt="1"/>
          </p:nvPr>
        </p:nvSpPr>
        <p:spPr>
          <a:xfrm>
            <a:off x="6223001" y="3383480"/>
            <a:ext cx="5602287" cy="298800"/>
          </a:xfrm>
          <a:prstGeom prst="rect">
            <a:avLst/>
          </a:prstGeom>
        </p:spPr>
        <p:txBody>
          <a:bodyPr lIns="0" tIns="72000" rIns="0" bIns="72000">
            <a:noAutofit/>
          </a:bodyPr>
          <a:lstStyle>
            <a:lvl1pPr marL="0" indent="0">
              <a:spcBef>
                <a:spcPts val="0"/>
              </a:spcBef>
              <a:spcAft>
                <a:spcPts val="0"/>
              </a:spcAft>
              <a:buNone/>
              <a:defRPr sz="1200">
                <a:solidFill>
                  <a:schemeClr val="tx1"/>
                </a:solidFill>
              </a:defRPr>
            </a:lvl1pPr>
            <a:lvl2pPr marL="357542" indent="0">
              <a:buNone/>
              <a:defRPr sz="1067">
                <a:solidFill>
                  <a:schemeClr val="bg2"/>
                </a:solidFill>
              </a:defRPr>
            </a:lvl2pPr>
            <a:lvl3pPr marL="719982" indent="0">
              <a:buNone/>
              <a:defRPr sz="1067">
                <a:solidFill>
                  <a:schemeClr val="bg2"/>
                </a:solidFill>
              </a:defRPr>
            </a:lvl3pPr>
            <a:lvl4pPr marL="1081424" indent="0">
              <a:buNone/>
              <a:defRPr sz="1067">
                <a:solidFill>
                  <a:schemeClr val="bg2"/>
                </a:solidFill>
              </a:defRPr>
            </a:lvl4pPr>
            <a:lvl5pPr marL="1439964" indent="0">
              <a:buNone/>
              <a:defRPr sz="1067">
                <a:solidFill>
                  <a:schemeClr val="bg2"/>
                </a:solidFill>
              </a:defRPr>
            </a:lvl5pPr>
          </a:lstStyle>
          <a:p>
            <a:pPr lvl="0"/>
            <a:r>
              <a:rPr lang="en-GB"/>
              <a:t>Insert Source text</a:t>
            </a:r>
          </a:p>
        </p:txBody>
      </p:sp>
      <p:sp>
        <p:nvSpPr>
          <p:cNvPr id="35" name="Picture Placeholder 8"/>
          <p:cNvSpPr>
            <a:spLocks noGrp="1" noChangeAspect="1"/>
          </p:cNvSpPr>
          <p:nvPr>
            <p:ph type="pic" sz="quarter" idx="27" hasCustomPrompt="1"/>
          </p:nvPr>
        </p:nvSpPr>
        <p:spPr>
          <a:xfrm>
            <a:off x="6223001" y="3713345"/>
            <a:ext cx="5602288" cy="2048029"/>
          </a:xfrm>
          <a:prstGeom prst="roundRect">
            <a:avLst>
              <a:gd name="adj" fmla="val 8498"/>
            </a:avLst>
          </a:prstGeom>
          <a:solidFill>
            <a:schemeClr val="bg1">
              <a:lumMod val="95000"/>
            </a:schemeClr>
          </a:solidFill>
          <a:ln>
            <a:noFill/>
          </a:ln>
        </p:spPr>
        <p:txBody>
          <a:bodyPr lIns="0" tIns="180000" rIns="0" bIns="72000" anchor="ctr">
            <a:noAutofit/>
          </a:bodyPr>
          <a:lstStyle>
            <a:lvl1pPr marL="0" indent="0" algn="ctr">
              <a:buNone/>
              <a:defRPr sz="1600" i="0" baseline="0">
                <a:solidFill>
                  <a:schemeClr val="tx1"/>
                </a:solidFill>
              </a:defRPr>
            </a:lvl1pPr>
          </a:lstStyle>
          <a:p>
            <a:r>
              <a:rPr lang="en-GB"/>
              <a:t>[Click here to insert image]</a:t>
            </a:r>
            <a:br>
              <a:rPr lang="en-GB"/>
            </a:br>
            <a:br>
              <a:rPr lang="en-GB"/>
            </a:br>
            <a:br>
              <a:rPr lang="en-GB"/>
            </a:br>
            <a:r>
              <a:rPr lang="en-GB"/>
              <a:t>[</a:t>
            </a:r>
            <a:r>
              <a:rPr lang="en-US"/>
              <a:t>The image can then be scaled within the frame by </a:t>
            </a:r>
            <a:br>
              <a:rPr lang="en-US"/>
            </a:br>
            <a:r>
              <a:rPr lang="en-US"/>
              <a:t>using the ‘Crop’ feature in the ‘Picture Format’ tab </a:t>
            </a:r>
            <a:br>
              <a:rPr lang="en-US"/>
            </a:br>
            <a:r>
              <a:rPr lang="en-US"/>
              <a:t>of the ribbon. Right click on image to add/edit alt text]</a:t>
            </a:r>
            <a:endParaRPr lang="en-GB"/>
          </a:p>
        </p:txBody>
      </p:sp>
      <p:sp>
        <p:nvSpPr>
          <p:cNvPr id="36" name="Text Placeholder 7"/>
          <p:cNvSpPr>
            <a:spLocks noGrp="1"/>
          </p:cNvSpPr>
          <p:nvPr>
            <p:ph type="body" sz="quarter" idx="28" hasCustomPrompt="1"/>
          </p:nvPr>
        </p:nvSpPr>
        <p:spPr>
          <a:xfrm>
            <a:off x="6223001" y="5792438"/>
            <a:ext cx="5602287" cy="298800"/>
          </a:xfrm>
          <a:prstGeom prst="rect">
            <a:avLst/>
          </a:prstGeom>
        </p:spPr>
        <p:txBody>
          <a:bodyPr lIns="0" tIns="72000" rIns="0" bIns="72000">
            <a:noAutofit/>
          </a:bodyPr>
          <a:lstStyle>
            <a:lvl1pPr marL="0" indent="0">
              <a:spcBef>
                <a:spcPts val="0"/>
              </a:spcBef>
              <a:spcAft>
                <a:spcPts val="0"/>
              </a:spcAft>
              <a:buNone/>
              <a:defRPr sz="1200">
                <a:solidFill>
                  <a:schemeClr val="tx1"/>
                </a:solidFill>
              </a:defRPr>
            </a:lvl1pPr>
            <a:lvl2pPr marL="357542" indent="0">
              <a:buNone/>
              <a:defRPr sz="1067">
                <a:solidFill>
                  <a:schemeClr val="bg2"/>
                </a:solidFill>
              </a:defRPr>
            </a:lvl2pPr>
            <a:lvl3pPr marL="719982" indent="0">
              <a:buNone/>
              <a:defRPr sz="1067">
                <a:solidFill>
                  <a:schemeClr val="bg2"/>
                </a:solidFill>
              </a:defRPr>
            </a:lvl3pPr>
            <a:lvl4pPr marL="1081424" indent="0">
              <a:buNone/>
              <a:defRPr sz="1067">
                <a:solidFill>
                  <a:schemeClr val="bg2"/>
                </a:solidFill>
              </a:defRPr>
            </a:lvl4pPr>
            <a:lvl5pPr marL="1439964" indent="0">
              <a:buNone/>
              <a:defRPr sz="1067">
                <a:solidFill>
                  <a:schemeClr val="bg2"/>
                </a:solidFill>
              </a:defRPr>
            </a:lvl5pPr>
          </a:lstStyle>
          <a:p>
            <a:pPr lvl="0"/>
            <a:r>
              <a:rPr lang="en-GB"/>
              <a:t>Insert Source text</a:t>
            </a:r>
          </a:p>
        </p:txBody>
      </p:sp>
      <p:sp>
        <p:nvSpPr>
          <p:cNvPr id="5" name="Date Placeholder 4"/>
          <p:cNvSpPr>
            <a:spLocks noGrp="1"/>
          </p:cNvSpPr>
          <p:nvPr>
            <p:ph type="dt" sz="half" idx="30"/>
          </p:nvPr>
        </p:nvSpPr>
        <p:spPr/>
        <p:txBody>
          <a:bodyPr/>
          <a:lstStyle>
            <a:lvl1pPr algn="r">
              <a:defRPr/>
            </a:lvl1pPr>
          </a:lstStyle>
          <a:p>
            <a:fld id="{D35EAFE1-FE5F-44CC-825D-16EBF058F4AD}" type="datetime4">
              <a:rPr lang="en-GB" smtClean="0"/>
              <a:t>04 May 2023</a:t>
            </a:fld>
            <a:endParaRPr lang="en-GB"/>
          </a:p>
        </p:txBody>
      </p:sp>
      <p:sp>
        <p:nvSpPr>
          <p:cNvPr id="7" name="Footer Placeholder 6"/>
          <p:cNvSpPr>
            <a:spLocks noGrp="1"/>
          </p:cNvSpPr>
          <p:nvPr>
            <p:ph type="ftr" sz="quarter" idx="31"/>
          </p:nvPr>
        </p:nvSpPr>
        <p:spPr/>
        <p:txBody>
          <a:bodyPr/>
          <a:lstStyle>
            <a:lvl1pPr>
              <a:defRPr/>
            </a:lvl1pPr>
          </a:lstStyle>
          <a:p>
            <a:endParaRPr lang="en-GB"/>
          </a:p>
        </p:txBody>
      </p:sp>
      <p:sp>
        <p:nvSpPr>
          <p:cNvPr id="8" name="Slide Number Placeholder 7"/>
          <p:cNvSpPr>
            <a:spLocks noGrp="1"/>
          </p:cNvSpPr>
          <p:nvPr>
            <p:ph type="sldNum" sz="quarter" idx="32"/>
          </p:nvPr>
        </p:nvSpPr>
        <p:spPr/>
        <p:txBody>
          <a:bodyPr/>
          <a:lstStyle/>
          <a:p>
            <a:fld id="{9F9F533D-B52E-4A2F-BF72-0ADD2D94BD75}" type="slidenum">
              <a:rPr lang="en-GB" smtClean="0"/>
              <a:pPr/>
              <a:t>‹#›</a:t>
            </a:fld>
            <a:endParaRPr lang="en-GB"/>
          </a:p>
        </p:txBody>
      </p:sp>
      <p:sp>
        <p:nvSpPr>
          <p:cNvPr id="12" name="Title 1">
            <a:extLst>
              <a:ext uri="{FF2B5EF4-FFF2-40B4-BE49-F238E27FC236}">
                <a16:creationId xmlns:a16="http://schemas.microsoft.com/office/drawing/2014/main" id="{A6A279A2-5C44-FF2E-B384-6E6E2D4B3927}"/>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3" name="Subtitle 2">
            <a:extLst>
              <a:ext uri="{FF2B5EF4-FFF2-40B4-BE49-F238E27FC236}">
                <a16:creationId xmlns:a16="http://schemas.microsoft.com/office/drawing/2014/main" id="{AA0BC10E-676C-5CAF-16CC-96A54F223F7C}"/>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6" name="Freeform: Shape 15">
            <a:extLst>
              <a:ext uri="{FF2B5EF4-FFF2-40B4-BE49-F238E27FC236}">
                <a16:creationId xmlns:a16="http://schemas.microsoft.com/office/drawing/2014/main" id="{3C5935EB-46DA-41B4-C62C-331192886E84}"/>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1127212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Image and Text 2">
    <p:spTree>
      <p:nvGrpSpPr>
        <p:cNvPr id="1" name=""/>
        <p:cNvGrpSpPr/>
        <p:nvPr/>
      </p:nvGrpSpPr>
      <p:grpSpPr>
        <a:xfrm>
          <a:off x="0" y="0"/>
          <a:ext cx="0" cy="0"/>
          <a:chOff x="0" y="0"/>
          <a:chExt cx="0" cy="0"/>
        </a:xfrm>
      </p:grpSpPr>
      <p:sp>
        <p:nvSpPr>
          <p:cNvPr id="19" name="Text Placeholder 6"/>
          <p:cNvSpPr>
            <a:spLocks noGrp="1"/>
          </p:cNvSpPr>
          <p:nvPr>
            <p:ph type="body" sz="quarter" idx="13" hasCustomPrompt="1"/>
          </p:nvPr>
        </p:nvSpPr>
        <p:spPr>
          <a:xfrm>
            <a:off x="365125" y="1303338"/>
            <a:ext cx="3652838" cy="4785927"/>
          </a:xfrm>
          <a:prstGeom prst="rect">
            <a:avLst/>
          </a:prstGeom>
        </p:spPr>
        <p:txBody>
          <a:bodyPr lIns="0" tIns="180000" rIns="0" bIns="180000">
            <a:noAutofit/>
          </a:bodyPr>
          <a:lstStyle>
            <a:lvl1pPr marL="359991" indent="-359991">
              <a:buClr>
                <a:schemeClr val="tx2"/>
              </a:buClr>
              <a:buFont typeface="Arial" panose="020B0604020202020204" pitchFamily="34" charset="0"/>
              <a:buChar char="•"/>
              <a:defRPr/>
            </a:lvl1pPr>
            <a:lvl2pPr marL="717533" indent="-359991">
              <a:buClr>
                <a:schemeClr val="tx1"/>
              </a:buClr>
              <a:buFont typeface="Arial" panose="020B0604020202020204" pitchFamily="34" charset="0"/>
              <a:buChar char="-"/>
              <a:defRPr/>
            </a:lvl2pPr>
            <a:lvl3pPr marL="1079973" indent="-359991">
              <a:buClr>
                <a:schemeClr val="tx1"/>
              </a:buClr>
              <a:buFont typeface="Arial" panose="020B0604020202020204" pitchFamily="34" charset="0"/>
              <a:buChar char="-"/>
              <a:defRPr/>
            </a:lvl3pPr>
            <a:lvl4pPr marL="1441415" indent="-359991">
              <a:buClr>
                <a:schemeClr val="tx1"/>
              </a:buClr>
              <a:buFont typeface="Arial" panose="020B0604020202020204" pitchFamily="34" charset="0"/>
              <a:buChar char="-"/>
              <a:defRPr/>
            </a:lvl4pPr>
            <a:lvl5pPr marL="1799955" indent="-359991">
              <a:buClr>
                <a:schemeClr val="tx1"/>
              </a:buClr>
              <a:buFont typeface="Arial" panose="020B0604020202020204" pitchFamily="34" charset="0"/>
              <a:buChar char="-"/>
              <a:defRPr/>
            </a:lvl5pPr>
          </a:lstStyle>
          <a:p>
            <a:pPr lvl="0"/>
            <a:r>
              <a:rPr lang="en-GB"/>
              <a:t>Click to enter text content. </a:t>
            </a:r>
            <a:r>
              <a:rPr lang="en-US"/>
              <a:t>If text content appears too large please reduce the size of the font.</a:t>
            </a:r>
            <a:endParaRPr lang="en-GB"/>
          </a:p>
          <a:p>
            <a:pPr lvl="1"/>
            <a:r>
              <a:rPr lang="en-GB"/>
              <a:t>Second level</a:t>
            </a:r>
          </a:p>
          <a:p>
            <a:pPr lvl="2"/>
            <a:r>
              <a:rPr lang="en-GB"/>
              <a:t>Third level</a:t>
            </a:r>
          </a:p>
          <a:p>
            <a:pPr lvl="3"/>
            <a:r>
              <a:rPr lang="en-GB"/>
              <a:t>Fourth level</a:t>
            </a:r>
          </a:p>
          <a:p>
            <a:pPr lvl="4"/>
            <a:r>
              <a:rPr lang="en-GB"/>
              <a:t>Fifth level</a:t>
            </a:r>
          </a:p>
        </p:txBody>
      </p:sp>
      <p:sp>
        <p:nvSpPr>
          <p:cNvPr id="20" name="Picture Placeholder 8"/>
          <p:cNvSpPr>
            <a:spLocks noGrp="1"/>
          </p:cNvSpPr>
          <p:nvPr>
            <p:ph type="pic" sz="quarter" idx="14" hasCustomPrompt="1"/>
          </p:nvPr>
        </p:nvSpPr>
        <p:spPr>
          <a:xfrm>
            <a:off x="4270375" y="1303338"/>
            <a:ext cx="3649663" cy="4471820"/>
          </a:xfrm>
          <a:prstGeom prst="roundRect">
            <a:avLst>
              <a:gd name="adj" fmla="val 4843"/>
            </a:avLst>
          </a:prstGeom>
          <a:solidFill>
            <a:schemeClr val="bg1">
              <a:lumMod val="95000"/>
            </a:schemeClr>
          </a:solidFill>
          <a:ln>
            <a:noFill/>
          </a:ln>
        </p:spPr>
        <p:txBody>
          <a:bodyPr lIns="0" tIns="180000" rIns="0" bIns="72000" anchor="ctr">
            <a:noAutofit/>
          </a:bodyPr>
          <a:lstStyle>
            <a:lvl1pPr marL="0" indent="0" algn="ctr">
              <a:buNone/>
              <a:defRPr sz="1800" i="0" baseline="0">
                <a:solidFill>
                  <a:schemeClr val="tx1"/>
                </a:solidFill>
              </a:defRPr>
            </a:lvl1pPr>
          </a:lstStyle>
          <a:p>
            <a:r>
              <a:rPr lang="en-GB"/>
              <a:t>[Click here to insert image]</a:t>
            </a:r>
            <a:br>
              <a:rPr lang="en-GB"/>
            </a:br>
            <a:br>
              <a:rPr lang="en-GB"/>
            </a:br>
            <a:br>
              <a:rPr lang="en-GB"/>
            </a:br>
            <a:br>
              <a:rPr lang="en-GB"/>
            </a:br>
            <a:br>
              <a:rPr lang="en-GB"/>
            </a:br>
            <a:br>
              <a:rPr lang="en-GB"/>
            </a:br>
            <a:r>
              <a:rPr lang="en-GB"/>
              <a:t>[</a:t>
            </a:r>
            <a:r>
              <a:rPr lang="en-US"/>
              <a:t>The image can then be scaled within the frame by using the ‘Crop’ feature in the ‘Picture Format’ tab of the ribbon. Right click on image to add/edit alt text]</a:t>
            </a:r>
            <a:endParaRPr lang="en-GB"/>
          </a:p>
        </p:txBody>
      </p:sp>
      <p:sp>
        <p:nvSpPr>
          <p:cNvPr id="21" name="Text Placeholder 7"/>
          <p:cNvSpPr>
            <a:spLocks noGrp="1"/>
          </p:cNvSpPr>
          <p:nvPr>
            <p:ph type="body" sz="quarter" idx="26" hasCustomPrompt="1"/>
          </p:nvPr>
        </p:nvSpPr>
        <p:spPr>
          <a:xfrm>
            <a:off x="4270376" y="5790465"/>
            <a:ext cx="3650970" cy="298800"/>
          </a:xfrm>
          <a:prstGeom prst="rect">
            <a:avLst/>
          </a:prstGeom>
        </p:spPr>
        <p:txBody>
          <a:bodyPr lIns="0" tIns="72000" rIns="0" bIns="72000">
            <a:noAutofit/>
          </a:bodyPr>
          <a:lstStyle>
            <a:lvl1pPr marL="0" indent="0">
              <a:spcBef>
                <a:spcPts val="0"/>
              </a:spcBef>
              <a:spcAft>
                <a:spcPts val="0"/>
              </a:spcAft>
              <a:buNone/>
              <a:defRPr sz="1200">
                <a:solidFill>
                  <a:schemeClr val="tx1"/>
                </a:solidFill>
              </a:defRPr>
            </a:lvl1pPr>
            <a:lvl2pPr marL="357542" indent="0">
              <a:buNone/>
              <a:defRPr sz="1067">
                <a:solidFill>
                  <a:schemeClr val="bg2"/>
                </a:solidFill>
              </a:defRPr>
            </a:lvl2pPr>
            <a:lvl3pPr marL="719982" indent="0">
              <a:buNone/>
              <a:defRPr sz="1067">
                <a:solidFill>
                  <a:schemeClr val="bg2"/>
                </a:solidFill>
              </a:defRPr>
            </a:lvl3pPr>
            <a:lvl4pPr marL="1081424" indent="0">
              <a:buNone/>
              <a:defRPr sz="1067">
                <a:solidFill>
                  <a:schemeClr val="bg2"/>
                </a:solidFill>
              </a:defRPr>
            </a:lvl4pPr>
            <a:lvl5pPr marL="1439964" indent="0">
              <a:buNone/>
              <a:defRPr sz="1067">
                <a:solidFill>
                  <a:schemeClr val="bg2"/>
                </a:solidFill>
              </a:defRPr>
            </a:lvl5pPr>
          </a:lstStyle>
          <a:p>
            <a:pPr lvl="0"/>
            <a:r>
              <a:rPr lang="en-GB"/>
              <a:t>Insert Source text</a:t>
            </a:r>
          </a:p>
        </p:txBody>
      </p:sp>
      <p:sp>
        <p:nvSpPr>
          <p:cNvPr id="35" name="Picture Placeholder 8"/>
          <p:cNvSpPr>
            <a:spLocks noGrp="1"/>
          </p:cNvSpPr>
          <p:nvPr>
            <p:ph type="pic" sz="quarter" idx="27" hasCustomPrompt="1"/>
          </p:nvPr>
        </p:nvSpPr>
        <p:spPr>
          <a:xfrm>
            <a:off x="8172450" y="1303338"/>
            <a:ext cx="3650400" cy="4471200"/>
          </a:xfrm>
          <a:prstGeom prst="roundRect">
            <a:avLst>
              <a:gd name="adj" fmla="val 5084"/>
            </a:avLst>
          </a:prstGeom>
          <a:solidFill>
            <a:schemeClr val="bg1">
              <a:lumMod val="95000"/>
            </a:schemeClr>
          </a:solidFill>
          <a:ln>
            <a:noFill/>
          </a:ln>
        </p:spPr>
        <p:txBody>
          <a:bodyPr lIns="0" tIns="180000" rIns="0" bIns="72000" anchor="ctr">
            <a:noAutofit/>
          </a:bodyPr>
          <a:lstStyle>
            <a:lvl1pPr marL="0" indent="0" algn="ctr">
              <a:buNone/>
              <a:defRPr sz="1800" i="0" baseline="0">
                <a:solidFill>
                  <a:schemeClr val="tx1"/>
                </a:solidFill>
              </a:defRPr>
            </a:lvl1pPr>
          </a:lstStyle>
          <a:p>
            <a:r>
              <a:rPr lang="en-GB"/>
              <a:t>[Click here to insert image]</a:t>
            </a:r>
            <a:br>
              <a:rPr lang="en-GB"/>
            </a:br>
            <a:br>
              <a:rPr lang="en-GB"/>
            </a:br>
            <a:br>
              <a:rPr lang="en-GB"/>
            </a:br>
            <a:br>
              <a:rPr lang="en-GB"/>
            </a:br>
            <a:br>
              <a:rPr lang="en-GB"/>
            </a:br>
            <a:br>
              <a:rPr lang="en-GB"/>
            </a:br>
            <a:r>
              <a:rPr lang="en-GB"/>
              <a:t>[</a:t>
            </a:r>
            <a:r>
              <a:rPr lang="en-US"/>
              <a:t>The image can then be scaled within the frame by using the ‘Crop’ feature in the ‘Picture Format’ tab of the ribbon. Right click on image to add/edit alt text]</a:t>
            </a:r>
            <a:endParaRPr lang="en-GB"/>
          </a:p>
        </p:txBody>
      </p:sp>
      <p:sp>
        <p:nvSpPr>
          <p:cNvPr id="36" name="Text Placeholder 7"/>
          <p:cNvSpPr>
            <a:spLocks noGrp="1"/>
          </p:cNvSpPr>
          <p:nvPr>
            <p:ph type="body" sz="quarter" idx="28" hasCustomPrompt="1"/>
          </p:nvPr>
        </p:nvSpPr>
        <p:spPr>
          <a:xfrm>
            <a:off x="8172450" y="5792438"/>
            <a:ext cx="3652838" cy="298800"/>
          </a:xfrm>
          <a:prstGeom prst="rect">
            <a:avLst/>
          </a:prstGeom>
        </p:spPr>
        <p:txBody>
          <a:bodyPr lIns="0" tIns="72000" rIns="0" bIns="72000">
            <a:noAutofit/>
          </a:bodyPr>
          <a:lstStyle>
            <a:lvl1pPr marL="0" indent="0">
              <a:spcBef>
                <a:spcPts val="0"/>
              </a:spcBef>
              <a:spcAft>
                <a:spcPts val="0"/>
              </a:spcAft>
              <a:buNone/>
              <a:defRPr sz="1200">
                <a:solidFill>
                  <a:schemeClr val="tx1"/>
                </a:solidFill>
              </a:defRPr>
            </a:lvl1pPr>
            <a:lvl2pPr marL="357542" indent="0">
              <a:buNone/>
              <a:defRPr sz="1067">
                <a:solidFill>
                  <a:schemeClr val="bg2"/>
                </a:solidFill>
              </a:defRPr>
            </a:lvl2pPr>
            <a:lvl3pPr marL="719982" indent="0">
              <a:buNone/>
              <a:defRPr sz="1067">
                <a:solidFill>
                  <a:schemeClr val="bg2"/>
                </a:solidFill>
              </a:defRPr>
            </a:lvl3pPr>
            <a:lvl4pPr marL="1081424" indent="0">
              <a:buNone/>
              <a:defRPr sz="1067">
                <a:solidFill>
                  <a:schemeClr val="bg2"/>
                </a:solidFill>
              </a:defRPr>
            </a:lvl4pPr>
            <a:lvl5pPr marL="1439964" indent="0">
              <a:buNone/>
              <a:defRPr sz="1067">
                <a:solidFill>
                  <a:schemeClr val="bg2"/>
                </a:solidFill>
              </a:defRPr>
            </a:lvl5pPr>
          </a:lstStyle>
          <a:p>
            <a:pPr lvl="0"/>
            <a:r>
              <a:rPr lang="en-GB"/>
              <a:t>Insert Source text</a:t>
            </a:r>
          </a:p>
        </p:txBody>
      </p:sp>
      <p:sp>
        <p:nvSpPr>
          <p:cNvPr id="5" name="Date Placeholder 4"/>
          <p:cNvSpPr>
            <a:spLocks noGrp="1"/>
          </p:cNvSpPr>
          <p:nvPr>
            <p:ph type="dt" sz="half" idx="30"/>
          </p:nvPr>
        </p:nvSpPr>
        <p:spPr/>
        <p:txBody>
          <a:bodyPr/>
          <a:lstStyle>
            <a:lvl1pPr algn="r">
              <a:defRPr/>
            </a:lvl1pPr>
          </a:lstStyle>
          <a:p>
            <a:fld id="{B03DE9E3-FCC4-44C9-9C9C-3C907C61E776}" type="datetime4">
              <a:rPr lang="en-GB" smtClean="0"/>
              <a:t>04 May 2023</a:t>
            </a:fld>
            <a:endParaRPr lang="en-GB"/>
          </a:p>
        </p:txBody>
      </p:sp>
      <p:sp>
        <p:nvSpPr>
          <p:cNvPr id="7" name="Footer Placeholder 6"/>
          <p:cNvSpPr>
            <a:spLocks noGrp="1"/>
          </p:cNvSpPr>
          <p:nvPr>
            <p:ph type="ftr" sz="quarter" idx="31"/>
          </p:nvPr>
        </p:nvSpPr>
        <p:spPr/>
        <p:txBody>
          <a:bodyPr/>
          <a:lstStyle>
            <a:lvl1pPr>
              <a:defRPr/>
            </a:lvl1pPr>
          </a:lstStyle>
          <a:p>
            <a:endParaRPr lang="en-GB"/>
          </a:p>
        </p:txBody>
      </p:sp>
      <p:sp>
        <p:nvSpPr>
          <p:cNvPr id="8" name="Slide Number Placeholder 7"/>
          <p:cNvSpPr>
            <a:spLocks noGrp="1"/>
          </p:cNvSpPr>
          <p:nvPr>
            <p:ph type="sldNum" sz="quarter" idx="32"/>
          </p:nvPr>
        </p:nvSpPr>
        <p:spPr/>
        <p:txBody>
          <a:bodyPr/>
          <a:lstStyle/>
          <a:p>
            <a:fld id="{9F9F533D-B52E-4A2F-BF72-0ADD2D94BD75}" type="slidenum">
              <a:rPr lang="en-GB" smtClean="0"/>
              <a:pPr/>
              <a:t>‹#›</a:t>
            </a:fld>
            <a:endParaRPr lang="en-GB"/>
          </a:p>
        </p:txBody>
      </p:sp>
      <p:sp>
        <p:nvSpPr>
          <p:cNvPr id="12" name="Title 1">
            <a:extLst>
              <a:ext uri="{FF2B5EF4-FFF2-40B4-BE49-F238E27FC236}">
                <a16:creationId xmlns:a16="http://schemas.microsoft.com/office/drawing/2014/main" id="{62258698-286C-88FD-70CB-ECDC7EEFE76B}"/>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3" name="Subtitle 2">
            <a:extLst>
              <a:ext uri="{FF2B5EF4-FFF2-40B4-BE49-F238E27FC236}">
                <a16:creationId xmlns:a16="http://schemas.microsoft.com/office/drawing/2014/main" id="{9D5C8553-9D06-642B-D0A0-1E6DF4F5CE6F}"/>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6" name="Freeform: Shape 15">
            <a:extLst>
              <a:ext uri="{FF2B5EF4-FFF2-40B4-BE49-F238E27FC236}">
                <a16:creationId xmlns:a16="http://schemas.microsoft.com/office/drawing/2014/main" id="{6C8E6EBF-1077-88CA-250A-BC3D173D6251}"/>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26607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7CB5633-6431-4284-9ADB-4E6151258883}"/>
              </a:ext>
            </a:extLst>
          </p:cNvPr>
          <p:cNvSpPr>
            <a:spLocks noGrp="1"/>
          </p:cNvSpPr>
          <p:nvPr>
            <p:ph type="dt" sz="half" idx="30"/>
          </p:nvPr>
        </p:nvSpPr>
        <p:spPr/>
        <p:txBody>
          <a:bodyPr/>
          <a:lstStyle/>
          <a:p>
            <a:fld id="{11AFB533-57EF-4766-9D87-DAD3C67F4A40}" type="datetime4">
              <a:rPr lang="en-GB" smtClean="0"/>
              <a:t>04 May 2023</a:t>
            </a:fld>
            <a:endParaRPr lang="en-GB"/>
          </a:p>
        </p:txBody>
      </p:sp>
      <p:sp>
        <p:nvSpPr>
          <p:cNvPr id="5" name="Footer Placeholder 4">
            <a:extLst>
              <a:ext uri="{FF2B5EF4-FFF2-40B4-BE49-F238E27FC236}">
                <a16:creationId xmlns:a16="http://schemas.microsoft.com/office/drawing/2014/main" id="{195C4D40-638F-40AA-882E-9A6164C79568}"/>
              </a:ext>
            </a:extLst>
          </p:cNvPr>
          <p:cNvSpPr>
            <a:spLocks noGrp="1"/>
          </p:cNvSpPr>
          <p:nvPr>
            <p:ph type="ftr" sz="quarter" idx="31"/>
          </p:nvPr>
        </p:nvSpPr>
        <p:spPr/>
        <p:txBody>
          <a:bodyPr/>
          <a:lstStyle/>
          <a:p>
            <a:endParaRPr lang="en-GB"/>
          </a:p>
        </p:txBody>
      </p:sp>
      <p:sp>
        <p:nvSpPr>
          <p:cNvPr id="9" name="Slide Number Placeholder 8">
            <a:extLst>
              <a:ext uri="{FF2B5EF4-FFF2-40B4-BE49-F238E27FC236}">
                <a16:creationId xmlns:a16="http://schemas.microsoft.com/office/drawing/2014/main" id="{223E44AE-F798-4C55-8F91-872E4A737927}"/>
              </a:ext>
            </a:extLst>
          </p:cNvPr>
          <p:cNvSpPr>
            <a:spLocks noGrp="1"/>
          </p:cNvSpPr>
          <p:nvPr>
            <p:ph type="sldNum" sz="quarter" idx="32"/>
          </p:nvPr>
        </p:nvSpPr>
        <p:spPr/>
        <p:txBody>
          <a:bodyPr/>
          <a:lstStyle/>
          <a:p>
            <a:fld id="{9F9F533D-B52E-4A2F-BF72-0ADD2D94BD75}" type="slidenum">
              <a:rPr lang="en-GB" smtClean="0"/>
              <a:pPr/>
              <a:t>‹#›</a:t>
            </a:fld>
            <a:endParaRPr lang="en-GB"/>
          </a:p>
        </p:txBody>
      </p:sp>
      <p:sp>
        <p:nvSpPr>
          <p:cNvPr id="3" name="Text Placeholder 2">
            <a:extLst>
              <a:ext uri="{FF2B5EF4-FFF2-40B4-BE49-F238E27FC236}">
                <a16:creationId xmlns:a16="http://schemas.microsoft.com/office/drawing/2014/main" id="{328B3A39-D8B7-A2C0-89DB-5314F345D351}"/>
              </a:ext>
            </a:extLst>
          </p:cNvPr>
          <p:cNvSpPr>
            <a:spLocks noGrp="1"/>
          </p:cNvSpPr>
          <p:nvPr>
            <p:ph type="body" sz="quarter" idx="33" hasCustomPrompt="1"/>
          </p:nvPr>
        </p:nvSpPr>
        <p:spPr>
          <a:xfrm>
            <a:off x="365125" y="5792400"/>
            <a:ext cx="11460163" cy="298800"/>
          </a:xfrm>
        </p:spPr>
        <p:txBody>
          <a:bodyPr lIns="0" tIns="72000" rIns="0" bIns="72000" anchor="b">
            <a:noAutofit/>
          </a:bodyPr>
          <a:lstStyle>
            <a:lvl1pPr marL="0" indent="0">
              <a:buNone/>
              <a:defRPr sz="1200"/>
            </a:lvl1pPr>
            <a:lvl2pPr marL="357542" indent="0">
              <a:buNone/>
              <a:defRPr sz="1000"/>
            </a:lvl2pPr>
            <a:lvl3pPr marL="719982" indent="0">
              <a:buNone/>
              <a:defRPr sz="1000"/>
            </a:lvl3pPr>
            <a:lvl4pPr marL="1081424" indent="0">
              <a:buNone/>
              <a:defRPr sz="1000"/>
            </a:lvl4pPr>
            <a:lvl5pPr marL="1439964" indent="0">
              <a:buNone/>
              <a:defRPr sz="1000"/>
            </a:lvl5pPr>
          </a:lstStyle>
          <a:p>
            <a:pPr lvl="0"/>
            <a:r>
              <a:rPr lang="en-US"/>
              <a:t>Insert Source text</a:t>
            </a:r>
          </a:p>
        </p:txBody>
      </p:sp>
      <p:sp>
        <p:nvSpPr>
          <p:cNvPr id="7" name="Table Placeholder 6">
            <a:extLst>
              <a:ext uri="{FF2B5EF4-FFF2-40B4-BE49-F238E27FC236}">
                <a16:creationId xmlns:a16="http://schemas.microsoft.com/office/drawing/2014/main" id="{2E2FA657-3A41-6C8A-7C73-5FF4D5761F76}"/>
              </a:ext>
            </a:extLst>
          </p:cNvPr>
          <p:cNvSpPr>
            <a:spLocks noGrp="1"/>
          </p:cNvSpPr>
          <p:nvPr>
            <p:ph type="tbl" sz="quarter" idx="34" hasCustomPrompt="1"/>
          </p:nvPr>
        </p:nvSpPr>
        <p:spPr>
          <a:xfrm>
            <a:off x="365119" y="1303338"/>
            <a:ext cx="11459625" cy="4489450"/>
          </a:xfrm>
        </p:spPr>
        <p:txBody>
          <a:bodyPr lIns="0" rIns="0">
            <a:noAutofit/>
          </a:bodyPr>
          <a:lstStyle>
            <a:lvl1pPr>
              <a:defRPr/>
            </a:lvl1pPr>
          </a:lstStyle>
          <a:p>
            <a:r>
              <a:rPr lang="en-GB"/>
              <a:t>Click TABLE icon to insert table.</a:t>
            </a:r>
          </a:p>
        </p:txBody>
      </p:sp>
      <p:sp>
        <p:nvSpPr>
          <p:cNvPr id="10" name="Title 1">
            <a:extLst>
              <a:ext uri="{FF2B5EF4-FFF2-40B4-BE49-F238E27FC236}">
                <a16:creationId xmlns:a16="http://schemas.microsoft.com/office/drawing/2014/main" id="{F7A4EB32-D948-C409-F1E5-9F712310D58D}"/>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2" name="Subtitle 2">
            <a:extLst>
              <a:ext uri="{FF2B5EF4-FFF2-40B4-BE49-F238E27FC236}">
                <a16:creationId xmlns:a16="http://schemas.microsoft.com/office/drawing/2014/main" id="{1E30107F-6B57-65E7-BD35-CCB493B8D6DC}"/>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4" name="Freeform: Shape 13">
            <a:extLst>
              <a:ext uri="{FF2B5EF4-FFF2-40B4-BE49-F238E27FC236}">
                <a16:creationId xmlns:a16="http://schemas.microsoft.com/office/drawing/2014/main" id="{0F611BFB-31C6-6656-90B9-BB1C81967B2F}"/>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105982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Graph">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7CB5633-6431-4284-9ADB-4E6151258883}"/>
              </a:ext>
            </a:extLst>
          </p:cNvPr>
          <p:cNvSpPr>
            <a:spLocks noGrp="1"/>
          </p:cNvSpPr>
          <p:nvPr>
            <p:ph type="dt" sz="half" idx="30"/>
          </p:nvPr>
        </p:nvSpPr>
        <p:spPr/>
        <p:txBody>
          <a:bodyPr/>
          <a:lstStyle/>
          <a:p>
            <a:fld id="{84741D83-B006-4893-8541-66BA34E08C4B}" type="datetime4">
              <a:rPr lang="en-GB" smtClean="0"/>
              <a:t>04 May 2023</a:t>
            </a:fld>
            <a:endParaRPr lang="en-GB"/>
          </a:p>
        </p:txBody>
      </p:sp>
      <p:sp>
        <p:nvSpPr>
          <p:cNvPr id="5" name="Footer Placeholder 4">
            <a:extLst>
              <a:ext uri="{FF2B5EF4-FFF2-40B4-BE49-F238E27FC236}">
                <a16:creationId xmlns:a16="http://schemas.microsoft.com/office/drawing/2014/main" id="{195C4D40-638F-40AA-882E-9A6164C79568}"/>
              </a:ext>
            </a:extLst>
          </p:cNvPr>
          <p:cNvSpPr>
            <a:spLocks noGrp="1"/>
          </p:cNvSpPr>
          <p:nvPr>
            <p:ph type="ftr" sz="quarter" idx="31"/>
          </p:nvPr>
        </p:nvSpPr>
        <p:spPr/>
        <p:txBody>
          <a:bodyPr/>
          <a:lstStyle/>
          <a:p>
            <a:endParaRPr lang="en-GB"/>
          </a:p>
        </p:txBody>
      </p:sp>
      <p:sp>
        <p:nvSpPr>
          <p:cNvPr id="9" name="Slide Number Placeholder 8">
            <a:extLst>
              <a:ext uri="{FF2B5EF4-FFF2-40B4-BE49-F238E27FC236}">
                <a16:creationId xmlns:a16="http://schemas.microsoft.com/office/drawing/2014/main" id="{223E44AE-F798-4C55-8F91-872E4A737927}"/>
              </a:ext>
            </a:extLst>
          </p:cNvPr>
          <p:cNvSpPr>
            <a:spLocks noGrp="1"/>
          </p:cNvSpPr>
          <p:nvPr>
            <p:ph type="sldNum" sz="quarter" idx="32"/>
          </p:nvPr>
        </p:nvSpPr>
        <p:spPr/>
        <p:txBody>
          <a:bodyPr/>
          <a:lstStyle/>
          <a:p>
            <a:fld id="{9F9F533D-B52E-4A2F-BF72-0ADD2D94BD75}" type="slidenum">
              <a:rPr lang="en-GB" smtClean="0"/>
              <a:pPr/>
              <a:t>‹#›</a:t>
            </a:fld>
            <a:endParaRPr lang="en-GB"/>
          </a:p>
        </p:txBody>
      </p:sp>
      <p:sp>
        <p:nvSpPr>
          <p:cNvPr id="3" name="Text Placeholder 2">
            <a:extLst>
              <a:ext uri="{FF2B5EF4-FFF2-40B4-BE49-F238E27FC236}">
                <a16:creationId xmlns:a16="http://schemas.microsoft.com/office/drawing/2014/main" id="{328B3A39-D8B7-A2C0-89DB-5314F345D351}"/>
              </a:ext>
            </a:extLst>
          </p:cNvPr>
          <p:cNvSpPr>
            <a:spLocks noGrp="1"/>
          </p:cNvSpPr>
          <p:nvPr>
            <p:ph type="body" sz="quarter" idx="33" hasCustomPrompt="1"/>
          </p:nvPr>
        </p:nvSpPr>
        <p:spPr>
          <a:xfrm>
            <a:off x="366713" y="5792400"/>
            <a:ext cx="11460164" cy="298800"/>
          </a:xfrm>
        </p:spPr>
        <p:txBody>
          <a:bodyPr lIns="0" tIns="72000" rIns="0" bIns="72000" anchor="b">
            <a:noAutofit/>
          </a:bodyPr>
          <a:lstStyle>
            <a:lvl1pPr marL="0" indent="0">
              <a:buNone/>
              <a:defRPr sz="1200"/>
            </a:lvl1pPr>
            <a:lvl2pPr marL="357542" indent="0">
              <a:buNone/>
              <a:defRPr sz="1000"/>
            </a:lvl2pPr>
            <a:lvl3pPr marL="719982" indent="0">
              <a:buNone/>
              <a:defRPr sz="1000"/>
            </a:lvl3pPr>
            <a:lvl4pPr marL="1081424" indent="0">
              <a:buNone/>
              <a:defRPr sz="1000"/>
            </a:lvl4pPr>
            <a:lvl5pPr marL="1439964" indent="0">
              <a:buNone/>
              <a:defRPr sz="1000"/>
            </a:lvl5pPr>
          </a:lstStyle>
          <a:p>
            <a:pPr lvl="0"/>
            <a:r>
              <a:rPr lang="en-US"/>
              <a:t>Insert Source text</a:t>
            </a:r>
          </a:p>
        </p:txBody>
      </p:sp>
      <p:sp>
        <p:nvSpPr>
          <p:cNvPr id="7" name="Chart Placeholder 6">
            <a:extLst>
              <a:ext uri="{FF2B5EF4-FFF2-40B4-BE49-F238E27FC236}">
                <a16:creationId xmlns:a16="http://schemas.microsoft.com/office/drawing/2014/main" id="{8994D5C1-7836-1E91-87FA-56E472221EB3}"/>
              </a:ext>
            </a:extLst>
          </p:cNvPr>
          <p:cNvSpPr>
            <a:spLocks noGrp="1"/>
          </p:cNvSpPr>
          <p:nvPr>
            <p:ph type="chart" sz="quarter" idx="34" hasCustomPrompt="1"/>
          </p:nvPr>
        </p:nvSpPr>
        <p:spPr>
          <a:xfrm>
            <a:off x="365125" y="1303338"/>
            <a:ext cx="11460163" cy="4489062"/>
          </a:xfrm>
        </p:spPr>
        <p:txBody>
          <a:bodyPr lIns="0" rIns="0">
            <a:noAutofit/>
          </a:bodyPr>
          <a:lstStyle>
            <a:lvl1pPr>
              <a:defRPr/>
            </a:lvl1pPr>
          </a:lstStyle>
          <a:p>
            <a:r>
              <a:rPr lang="en-GB"/>
              <a:t>Click CHART icons to insert chart.</a:t>
            </a:r>
            <a:br>
              <a:rPr lang="en-GB"/>
            </a:br>
            <a:r>
              <a:rPr lang="en-US"/>
              <a:t>Please ensure your chart title, legend, x and y axis titles are minimum 12 </a:t>
            </a:r>
            <a:r>
              <a:rPr lang="en-US" err="1"/>
              <a:t>pt</a:t>
            </a:r>
            <a:r>
              <a:rPr lang="en-US"/>
              <a:t>, Arial black for accessibility. </a:t>
            </a:r>
          </a:p>
          <a:p>
            <a:endParaRPr lang="en-GB"/>
          </a:p>
          <a:p>
            <a:endParaRPr lang="en-GB"/>
          </a:p>
        </p:txBody>
      </p:sp>
      <p:sp>
        <p:nvSpPr>
          <p:cNvPr id="10" name="Title 1">
            <a:extLst>
              <a:ext uri="{FF2B5EF4-FFF2-40B4-BE49-F238E27FC236}">
                <a16:creationId xmlns:a16="http://schemas.microsoft.com/office/drawing/2014/main" id="{20CCEE79-8221-4C6C-2397-0791C954AA8D}"/>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2" name="Subtitle 2">
            <a:extLst>
              <a:ext uri="{FF2B5EF4-FFF2-40B4-BE49-F238E27FC236}">
                <a16:creationId xmlns:a16="http://schemas.microsoft.com/office/drawing/2014/main" id="{4091ECF0-259D-F144-9708-B8296C87B04F}"/>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4" name="Freeform: Shape 13">
            <a:extLst>
              <a:ext uri="{FF2B5EF4-FFF2-40B4-BE49-F238E27FC236}">
                <a16:creationId xmlns:a16="http://schemas.microsoft.com/office/drawing/2014/main" id="{C3FC0E92-53E2-6353-15B7-7028E9E80A82}"/>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2987482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2E57A6D-CCB0-DF2D-0D9A-6184CE396941}"/>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FC42BDB7-A7FE-AA4E-3952-EBCCAC237C98}"/>
              </a:ext>
            </a:extLst>
          </p:cNvPr>
          <p:cNvSpPr>
            <a:spLocks noGrp="1"/>
          </p:cNvSpPr>
          <p:nvPr>
            <p:ph type="sldNum" sz="quarter" idx="11"/>
          </p:nvPr>
        </p:nvSpPr>
        <p:spPr/>
        <p:txBody>
          <a:bodyPr/>
          <a:lstStyle/>
          <a:p>
            <a:fld id="{9F9F533D-B52E-4A2F-BF72-0ADD2D94BD75}" type="slidenum">
              <a:rPr lang="en-GB" smtClean="0"/>
              <a:pPr/>
              <a:t>‹#›</a:t>
            </a:fld>
            <a:endParaRPr lang="en-GB"/>
          </a:p>
        </p:txBody>
      </p:sp>
      <p:sp>
        <p:nvSpPr>
          <p:cNvPr id="5" name="Date Placeholder 4">
            <a:extLst>
              <a:ext uri="{FF2B5EF4-FFF2-40B4-BE49-F238E27FC236}">
                <a16:creationId xmlns:a16="http://schemas.microsoft.com/office/drawing/2014/main" id="{676D6505-B9A2-3A36-B9B6-3E3CF07A64AF}"/>
              </a:ext>
            </a:extLst>
          </p:cNvPr>
          <p:cNvSpPr>
            <a:spLocks noGrp="1"/>
          </p:cNvSpPr>
          <p:nvPr>
            <p:ph type="dt" sz="half" idx="12"/>
          </p:nvPr>
        </p:nvSpPr>
        <p:spPr/>
        <p:txBody>
          <a:bodyPr/>
          <a:lstStyle/>
          <a:p>
            <a:fld id="{346B58B4-0D72-4C8B-9355-854FB5782278}" type="datetime4">
              <a:rPr lang="en-GB" smtClean="0"/>
              <a:t>04 May 2023</a:t>
            </a:fld>
            <a:endParaRPr lang="en-GB"/>
          </a:p>
        </p:txBody>
      </p:sp>
      <p:sp>
        <p:nvSpPr>
          <p:cNvPr id="7" name="Text Placeholder 6">
            <a:extLst>
              <a:ext uri="{FF2B5EF4-FFF2-40B4-BE49-F238E27FC236}">
                <a16:creationId xmlns:a16="http://schemas.microsoft.com/office/drawing/2014/main" id="{4B3924AB-56D4-343D-306B-195A924E9EF9}"/>
              </a:ext>
            </a:extLst>
          </p:cNvPr>
          <p:cNvSpPr>
            <a:spLocks noGrp="1"/>
          </p:cNvSpPr>
          <p:nvPr>
            <p:ph type="body" sz="quarter" idx="13" hasCustomPrompt="1"/>
          </p:nvPr>
        </p:nvSpPr>
        <p:spPr>
          <a:xfrm>
            <a:off x="365125" y="5792400"/>
            <a:ext cx="11460164" cy="298800"/>
          </a:xfrm>
        </p:spPr>
        <p:txBody>
          <a:bodyPr lIns="0" tIns="72000" rIns="0" bIns="72000" anchor="b">
            <a:noAutofit/>
          </a:bodyPr>
          <a:lstStyle>
            <a:lvl1pPr marL="0" indent="0">
              <a:buNone/>
              <a:defRPr sz="1200"/>
            </a:lvl1pPr>
            <a:lvl2pPr marL="357542" indent="0">
              <a:buNone/>
              <a:defRPr sz="1000"/>
            </a:lvl2pPr>
            <a:lvl3pPr marL="719982" indent="0">
              <a:buNone/>
              <a:defRPr sz="1000"/>
            </a:lvl3pPr>
            <a:lvl4pPr marL="1081424" indent="0">
              <a:buNone/>
              <a:defRPr sz="1000"/>
            </a:lvl4pPr>
            <a:lvl5pPr marL="1439964" indent="0">
              <a:buNone/>
              <a:defRPr sz="1000"/>
            </a:lvl5pPr>
          </a:lstStyle>
          <a:p>
            <a:pPr lvl="0"/>
            <a:r>
              <a:rPr lang="en-US"/>
              <a:t>Insert Source text</a:t>
            </a:r>
          </a:p>
        </p:txBody>
      </p:sp>
      <p:sp>
        <p:nvSpPr>
          <p:cNvPr id="8" name="Title 1">
            <a:extLst>
              <a:ext uri="{FF2B5EF4-FFF2-40B4-BE49-F238E27FC236}">
                <a16:creationId xmlns:a16="http://schemas.microsoft.com/office/drawing/2014/main" id="{3484351E-5906-1465-ED52-DA75D3630DE8}"/>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9" name="Subtitle 2">
            <a:extLst>
              <a:ext uri="{FF2B5EF4-FFF2-40B4-BE49-F238E27FC236}">
                <a16:creationId xmlns:a16="http://schemas.microsoft.com/office/drawing/2014/main" id="{62BDBB70-10FD-DDED-C062-9AA92765646E}"/>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2" name="Freeform: Shape 11">
            <a:extLst>
              <a:ext uri="{FF2B5EF4-FFF2-40B4-BE49-F238E27FC236}">
                <a16:creationId xmlns:a16="http://schemas.microsoft.com/office/drawing/2014/main" id="{8DBDFC7D-EB75-1C71-FBB6-74679DF5FB23}"/>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314041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Date Placeholder 9">
            <a:extLst>
              <a:ext uri="{FF2B5EF4-FFF2-40B4-BE49-F238E27FC236}">
                <a16:creationId xmlns:a16="http://schemas.microsoft.com/office/drawing/2014/main" id="{DFB0EC8B-993B-9701-B3D4-2FBFA2652AA7}"/>
              </a:ext>
            </a:extLst>
          </p:cNvPr>
          <p:cNvSpPr>
            <a:spLocks noGrp="1"/>
          </p:cNvSpPr>
          <p:nvPr>
            <p:ph type="dt" sz="half" idx="11"/>
          </p:nvPr>
        </p:nvSpPr>
        <p:spPr/>
        <p:txBody>
          <a:bodyPr/>
          <a:lstStyle>
            <a:lvl1pPr>
              <a:defRPr>
                <a:solidFill>
                  <a:schemeClr val="bg1"/>
                </a:solidFill>
              </a:defRPr>
            </a:lvl1pPr>
          </a:lstStyle>
          <a:p>
            <a:fld id="{71B7B165-5683-4F5F-9FF2-907EF7B970C8}" type="datetime4">
              <a:rPr lang="en-GB" smtClean="0"/>
              <a:t>04 May 2023</a:t>
            </a:fld>
            <a:endParaRPr lang="en-GB"/>
          </a:p>
        </p:txBody>
      </p:sp>
      <p:sp>
        <p:nvSpPr>
          <p:cNvPr id="11" name="Footer Placeholder 10">
            <a:extLst>
              <a:ext uri="{FF2B5EF4-FFF2-40B4-BE49-F238E27FC236}">
                <a16:creationId xmlns:a16="http://schemas.microsoft.com/office/drawing/2014/main" id="{F4B64CB0-473B-DCCB-4EF6-AD2596727230}"/>
              </a:ext>
            </a:extLst>
          </p:cNvPr>
          <p:cNvSpPr>
            <a:spLocks noGrp="1"/>
          </p:cNvSpPr>
          <p:nvPr>
            <p:ph type="ftr" sz="quarter" idx="12"/>
          </p:nvPr>
        </p:nvSpPr>
        <p:spPr/>
        <p:txBody>
          <a:bodyPr/>
          <a:lstStyle>
            <a:lvl1pPr>
              <a:defRPr>
                <a:solidFill>
                  <a:schemeClr val="bg1"/>
                </a:solidFill>
              </a:defRPr>
            </a:lvl1pPr>
          </a:lstStyle>
          <a:p>
            <a:endParaRPr lang="en-GB"/>
          </a:p>
        </p:txBody>
      </p:sp>
      <p:sp>
        <p:nvSpPr>
          <p:cNvPr id="12" name="Slide Number Placeholder 11">
            <a:extLst>
              <a:ext uri="{FF2B5EF4-FFF2-40B4-BE49-F238E27FC236}">
                <a16:creationId xmlns:a16="http://schemas.microsoft.com/office/drawing/2014/main" id="{C70C223B-EC3F-01A9-ECD3-7E6A591C405E}"/>
              </a:ext>
            </a:extLst>
          </p:cNvPr>
          <p:cNvSpPr>
            <a:spLocks noGrp="1"/>
          </p:cNvSpPr>
          <p:nvPr>
            <p:ph type="sldNum" sz="quarter" idx="13"/>
          </p:nvPr>
        </p:nvSpPr>
        <p:spPr/>
        <p:txBody>
          <a:bodyPr/>
          <a:lstStyle>
            <a:lvl1pPr>
              <a:defRPr>
                <a:solidFill>
                  <a:schemeClr val="bg1"/>
                </a:solidFill>
              </a:defRPr>
            </a:lvl1pPr>
          </a:lstStyle>
          <a:p>
            <a:fld id="{9F9F533D-B52E-4A2F-BF72-0ADD2D94BD75}" type="slidenum">
              <a:rPr lang="en-GB" smtClean="0"/>
              <a:pPr/>
              <a:t>‹#›</a:t>
            </a:fld>
            <a:endParaRPr lang="en-GB"/>
          </a:p>
        </p:txBody>
      </p:sp>
      <p:sp>
        <p:nvSpPr>
          <p:cNvPr id="13" name="Text Placeholder 2">
            <a:extLst>
              <a:ext uri="{FF2B5EF4-FFF2-40B4-BE49-F238E27FC236}">
                <a16:creationId xmlns:a16="http://schemas.microsoft.com/office/drawing/2014/main" id="{B3466546-C07E-BFBF-4B2F-E4D299013F56}"/>
              </a:ext>
            </a:extLst>
          </p:cNvPr>
          <p:cNvSpPr>
            <a:spLocks noGrp="1"/>
          </p:cNvSpPr>
          <p:nvPr>
            <p:ph type="body" sz="quarter" idx="33" hasCustomPrompt="1"/>
          </p:nvPr>
        </p:nvSpPr>
        <p:spPr>
          <a:xfrm>
            <a:off x="364800" y="5792400"/>
            <a:ext cx="11460164" cy="298800"/>
          </a:xfrm>
        </p:spPr>
        <p:txBody>
          <a:bodyPr lIns="0" tIns="72000" rIns="0" bIns="72000" anchor="b">
            <a:noAutofit/>
          </a:bodyPr>
          <a:lstStyle>
            <a:lvl1pPr marL="0" indent="0">
              <a:buNone/>
              <a:defRPr sz="1200">
                <a:solidFill>
                  <a:schemeClr val="bg1"/>
                </a:solidFill>
              </a:defRPr>
            </a:lvl1pPr>
            <a:lvl2pPr marL="357542" indent="0">
              <a:buNone/>
              <a:defRPr sz="1000"/>
            </a:lvl2pPr>
            <a:lvl3pPr marL="719982" indent="0">
              <a:buNone/>
              <a:defRPr sz="1000"/>
            </a:lvl3pPr>
            <a:lvl4pPr marL="1081424" indent="0">
              <a:buNone/>
              <a:defRPr sz="1000"/>
            </a:lvl4pPr>
            <a:lvl5pPr marL="1439964" indent="0">
              <a:buNone/>
              <a:defRPr sz="1000"/>
            </a:lvl5pPr>
          </a:lstStyle>
          <a:p>
            <a:pPr lvl="0"/>
            <a:r>
              <a:rPr lang="en-US"/>
              <a:t>Insert Source text</a:t>
            </a:r>
          </a:p>
        </p:txBody>
      </p:sp>
      <p:pic>
        <p:nvPicPr>
          <p:cNvPr id="6" name="Graphic 5">
            <a:extLst>
              <a:ext uri="{FF2B5EF4-FFF2-40B4-BE49-F238E27FC236}">
                <a16:creationId xmlns:a16="http://schemas.microsoft.com/office/drawing/2014/main" id="{A8F5241F-6CBA-AE82-8AEE-138E90E20FA2}"/>
              </a:ext>
            </a:extLst>
          </p:cNvPr>
          <p:cNvPicPr>
            <a:picLocks noChangeAspect="1"/>
          </p:cNvPicPr>
          <p:nvPr userDrawn="1"/>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7328" t="12162" r="1499" b="12843"/>
          <a:stretch/>
        </p:blipFill>
        <p:spPr>
          <a:xfrm>
            <a:off x="219299" y="6191252"/>
            <a:ext cx="1215582" cy="563804"/>
          </a:xfrm>
          <a:prstGeom prst="rect">
            <a:avLst/>
          </a:prstGeom>
        </p:spPr>
      </p:pic>
      <p:sp>
        <p:nvSpPr>
          <p:cNvPr id="9" name="Title 1">
            <a:extLst>
              <a:ext uri="{FF2B5EF4-FFF2-40B4-BE49-F238E27FC236}">
                <a16:creationId xmlns:a16="http://schemas.microsoft.com/office/drawing/2014/main" id="{70C54E86-8E74-E1E1-9919-BF95D8B21B8F}"/>
              </a:ext>
            </a:extLst>
          </p:cNvPr>
          <p:cNvSpPr>
            <a:spLocks noGrp="1"/>
          </p:cNvSpPr>
          <p:nvPr>
            <p:ph type="title"/>
          </p:nvPr>
        </p:nvSpPr>
        <p:spPr>
          <a:xfrm>
            <a:off x="365125" y="242888"/>
            <a:ext cx="11460163" cy="430887"/>
          </a:xfrm>
        </p:spPr>
        <p:txBody>
          <a:bodyPr/>
          <a:lstStyle>
            <a:lvl1pPr>
              <a:defRPr>
                <a:solidFill>
                  <a:schemeClr val="bg1"/>
                </a:solidFill>
              </a:defRPr>
            </a:lvl1pPr>
          </a:lstStyle>
          <a:p>
            <a:r>
              <a:rPr lang="en-US"/>
              <a:t>Click to edit Master title style</a:t>
            </a:r>
          </a:p>
        </p:txBody>
      </p:sp>
      <p:sp>
        <p:nvSpPr>
          <p:cNvPr id="14" name="Subtitle 2">
            <a:extLst>
              <a:ext uri="{FF2B5EF4-FFF2-40B4-BE49-F238E27FC236}">
                <a16:creationId xmlns:a16="http://schemas.microsoft.com/office/drawing/2014/main" id="{5936C739-784E-0B16-D78E-DAACEC459BEA}"/>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bg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7" name="Freeform: Shape 16">
            <a:extLst>
              <a:ext uri="{FF2B5EF4-FFF2-40B4-BE49-F238E27FC236}">
                <a16:creationId xmlns:a16="http://schemas.microsoft.com/office/drawing/2014/main" id="{A8BE41CA-ABEC-55CB-D62E-31831DAD300E}"/>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517228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C3EA56-5111-4037-9D95-99472C98B371}"/>
              </a:ext>
            </a:extLst>
          </p:cNvPr>
          <p:cNvSpPr>
            <a:spLocks noGrp="1"/>
          </p:cNvSpPr>
          <p:nvPr>
            <p:ph type="dt" sz="half" idx="10"/>
          </p:nvPr>
        </p:nvSpPr>
        <p:spPr/>
        <p:txBody>
          <a:bodyPr/>
          <a:lstStyle/>
          <a:p>
            <a:fld id="{18AF44B5-6D56-4B59-9C1D-2022F9BFF5DA}" type="datetime4">
              <a:rPr lang="en-GB" smtClean="0"/>
              <a:t>04 May 2023</a:t>
            </a:fld>
            <a:endParaRPr lang="en-GB"/>
          </a:p>
        </p:txBody>
      </p:sp>
      <p:sp>
        <p:nvSpPr>
          <p:cNvPr id="3" name="Footer Placeholder 2">
            <a:extLst>
              <a:ext uri="{FF2B5EF4-FFF2-40B4-BE49-F238E27FC236}">
                <a16:creationId xmlns:a16="http://schemas.microsoft.com/office/drawing/2014/main" id="{D0CE7BCF-23E0-421B-8A21-1CDDB167314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B1F21D1-F1DD-4945-8EF8-43393EDC3F66}"/>
              </a:ext>
            </a:extLst>
          </p:cNvPr>
          <p:cNvSpPr>
            <a:spLocks noGrp="1"/>
          </p:cNvSpPr>
          <p:nvPr>
            <p:ph type="sldNum" sz="quarter" idx="12"/>
          </p:nvPr>
        </p:nvSpPr>
        <p:spPr/>
        <p:txBody>
          <a:bodyPr/>
          <a:lstStyle/>
          <a:p>
            <a:fld id="{9F9F533D-B52E-4A2F-BF72-0ADD2D94BD75}" type="slidenum">
              <a:rPr lang="en-GB" smtClean="0"/>
              <a:pPr/>
              <a:t>‹#›</a:t>
            </a:fld>
            <a:endParaRPr lang="en-GB"/>
          </a:p>
        </p:txBody>
      </p:sp>
      <p:sp>
        <p:nvSpPr>
          <p:cNvPr id="7" name="Text Placeholder 6">
            <a:extLst>
              <a:ext uri="{FF2B5EF4-FFF2-40B4-BE49-F238E27FC236}">
                <a16:creationId xmlns:a16="http://schemas.microsoft.com/office/drawing/2014/main" id="{F2A2858F-078E-2E59-C8A6-5102082DA345}"/>
              </a:ext>
            </a:extLst>
          </p:cNvPr>
          <p:cNvSpPr>
            <a:spLocks noGrp="1"/>
          </p:cNvSpPr>
          <p:nvPr>
            <p:ph type="body" sz="quarter" idx="13" hasCustomPrompt="1"/>
          </p:nvPr>
        </p:nvSpPr>
        <p:spPr>
          <a:xfrm>
            <a:off x="365125" y="5792400"/>
            <a:ext cx="11460164" cy="298800"/>
          </a:xfrm>
        </p:spPr>
        <p:txBody>
          <a:bodyPr lIns="0" tIns="72000" rIns="0" bIns="72000" anchor="b">
            <a:noAutofit/>
          </a:bodyPr>
          <a:lstStyle>
            <a:lvl1pPr marL="0" indent="0">
              <a:buNone/>
              <a:defRPr sz="1200"/>
            </a:lvl1pPr>
            <a:lvl2pPr marL="357542" indent="0">
              <a:buNone/>
              <a:defRPr sz="1000"/>
            </a:lvl2pPr>
            <a:lvl3pPr marL="719982" indent="0">
              <a:buNone/>
              <a:defRPr sz="1000"/>
            </a:lvl3pPr>
            <a:lvl4pPr marL="1081424" indent="0">
              <a:buNone/>
              <a:defRPr sz="1000"/>
            </a:lvl4pPr>
            <a:lvl5pPr marL="1439964" indent="0">
              <a:buNone/>
              <a:defRPr sz="1000"/>
            </a:lvl5pPr>
          </a:lstStyle>
          <a:p>
            <a:pPr lvl="0"/>
            <a:r>
              <a:rPr lang="en-US"/>
              <a:t>Insert Source text</a:t>
            </a:r>
          </a:p>
        </p:txBody>
      </p:sp>
    </p:spTree>
    <p:extLst>
      <p:ext uri="{BB962C8B-B14F-4D97-AF65-F5344CB8AC3E}">
        <p14:creationId xmlns:p14="http://schemas.microsoft.com/office/powerpoint/2010/main" val="1448223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ction Header 1">
    <p:bg>
      <p:bgRef idx="1001">
        <a:schemeClr val="bg1"/>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E210B85-691C-7298-6DB6-61C25A5191F9}"/>
              </a:ext>
            </a:extLst>
          </p:cNvPr>
          <p:cNvGraphicFramePr>
            <a:graphicFrameLocks noChangeAspect="1"/>
          </p:cNvGraphicFramePr>
          <p:nvPr userDrawn="1">
            <p:custDataLst>
              <p:tags r:id="rId1"/>
            </p:custDataLst>
            <p:extLst>
              <p:ext uri="{D42A27DB-BD31-4B8C-83A1-F6EECF244321}">
                <p14:modId xmlns:p14="http://schemas.microsoft.com/office/powerpoint/2010/main" val="24761153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3" name="Object 2" hidden="1">
                        <a:extLst>
                          <a:ext uri="{FF2B5EF4-FFF2-40B4-BE49-F238E27FC236}">
                            <a16:creationId xmlns:a16="http://schemas.microsoft.com/office/drawing/2014/main" id="{2E210B85-691C-7298-6DB6-61C25A5191F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itle 1">
            <a:extLst>
              <a:ext uri="{FF2B5EF4-FFF2-40B4-BE49-F238E27FC236}">
                <a16:creationId xmlns:a16="http://schemas.microsoft.com/office/drawing/2014/main" id="{1F7EFD61-0B79-2619-1483-7B804B2C82CE}"/>
              </a:ext>
            </a:extLst>
          </p:cNvPr>
          <p:cNvSpPr>
            <a:spLocks noGrp="1"/>
          </p:cNvSpPr>
          <p:nvPr>
            <p:ph type="title" hasCustomPrompt="1"/>
          </p:nvPr>
        </p:nvSpPr>
        <p:spPr>
          <a:xfrm>
            <a:off x="365125" y="3235800"/>
            <a:ext cx="11460163" cy="1260000"/>
          </a:xfrm>
        </p:spPr>
        <p:txBody>
          <a:bodyPr vert="horz">
            <a:noAutofit/>
          </a:bodyPr>
          <a:lstStyle>
            <a:lvl1pPr>
              <a:defRPr sz="3600"/>
            </a:lvl1pPr>
          </a:lstStyle>
          <a:p>
            <a:r>
              <a:rPr lang="en-US"/>
              <a:t>Click to enter section header title</a:t>
            </a:r>
          </a:p>
        </p:txBody>
      </p:sp>
      <p:sp>
        <p:nvSpPr>
          <p:cNvPr id="9" name="Subtitle 2">
            <a:extLst>
              <a:ext uri="{FF2B5EF4-FFF2-40B4-BE49-F238E27FC236}">
                <a16:creationId xmlns:a16="http://schemas.microsoft.com/office/drawing/2014/main" id="{BBC9BD8C-031D-7F0A-C46B-D38FB0136781}"/>
              </a:ext>
            </a:extLst>
          </p:cNvPr>
          <p:cNvSpPr>
            <a:spLocks noGrp="1"/>
          </p:cNvSpPr>
          <p:nvPr>
            <p:ph type="subTitle" idx="1" hasCustomPrompt="1"/>
          </p:nvPr>
        </p:nvSpPr>
        <p:spPr>
          <a:xfrm>
            <a:off x="365125" y="4514654"/>
            <a:ext cx="11460164" cy="475200"/>
          </a:xfrm>
          <a:prstGeom prst="rect">
            <a:avLst/>
          </a:prstGeom>
        </p:spPr>
        <p:txBody>
          <a:bodyPr wrap="square" lIns="0" tIns="0" rIns="0" bIns="0" anchor="t" anchorCtr="0">
            <a:noAutofit/>
          </a:bodyPr>
          <a:lstStyle>
            <a:lvl1pPr marL="0" indent="0" algn="l">
              <a:spcBef>
                <a:spcPts val="0"/>
              </a:spcBef>
              <a:spcAft>
                <a:spcPts val="0"/>
              </a:spcAft>
              <a:buNone/>
              <a:defRPr sz="2800" i="0">
                <a:solidFill>
                  <a:schemeClr val="tx2"/>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section subtitle</a:t>
            </a:r>
          </a:p>
        </p:txBody>
      </p:sp>
      <p:pic>
        <p:nvPicPr>
          <p:cNvPr id="10" name="Graphic 9">
            <a:extLst>
              <a:ext uri="{FF2B5EF4-FFF2-40B4-BE49-F238E27FC236}">
                <a16:creationId xmlns:a16="http://schemas.microsoft.com/office/drawing/2014/main" id="{0B01FA46-1D8D-93AD-9A24-7740D438F0BA}"/>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37175" y="5967611"/>
            <a:ext cx="1401150" cy="422366"/>
          </a:xfrm>
          <a:prstGeom prst="rect">
            <a:avLst/>
          </a:prstGeom>
        </p:spPr>
      </p:pic>
    </p:spTree>
    <p:extLst>
      <p:ext uri="{BB962C8B-B14F-4D97-AF65-F5344CB8AC3E}">
        <p14:creationId xmlns:p14="http://schemas.microsoft.com/office/powerpoint/2010/main" val="32399666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Section Header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E210B85-691C-7298-6DB6-61C25A5191F9}"/>
              </a:ext>
            </a:extLst>
          </p:cNvPr>
          <p:cNvGraphicFramePr>
            <a:graphicFrameLocks noChangeAspect="1"/>
          </p:cNvGraphicFramePr>
          <p:nvPr userDrawn="1">
            <p:custDataLst>
              <p:tags r:id="rId1"/>
            </p:custDataLst>
            <p:extLst>
              <p:ext uri="{D42A27DB-BD31-4B8C-83A1-F6EECF244321}">
                <p14:modId xmlns:p14="http://schemas.microsoft.com/office/powerpoint/2010/main" val="24761153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3" name="Object 2" hidden="1">
                        <a:extLst>
                          <a:ext uri="{FF2B5EF4-FFF2-40B4-BE49-F238E27FC236}">
                            <a16:creationId xmlns:a16="http://schemas.microsoft.com/office/drawing/2014/main" id="{2E210B85-691C-7298-6DB6-61C25A5191F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le 1">
            <a:extLst>
              <a:ext uri="{FF2B5EF4-FFF2-40B4-BE49-F238E27FC236}">
                <a16:creationId xmlns:a16="http://schemas.microsoft.com/office/drawing/2014/main" id="{1F7EFD61-0B79-2619-1483-7B804B2C82CE}"/>
              </a:ext>
            </a:extLst>
          </p:cNvPr>
          <p:cNvSpPr>
            <a:spLocks noGrp="1"/>
          </p:cNvSpPr>
          <p:nvPr>
            <p:ph type="title" hasCustomPrompt="1"/>
          </p:nvPr>
        </p:nvSpPr>
        <p:spPr>
          <a:xfrm>
            <a:off x="365125" y="3235800"/>
            <a:ext cx="11460163" cy="1260000"/>
          </a:xfrm>
        </p:spPr>
        <p:txBody>
          <a:bodyPr vert="horz">
            <a:noAutofit/>
          </a:bodyPr>
          <a:lstStyle>
            <a:lvl1pPr>
              <a:defRPr sz="3600"/>
            </a:lvl1pPr>
          </a:lstStyle>
          <a:p>
            <a:r>
              <a:rPr lang="en-US"/>
              <a:t>Click to enter section header title</a:t>
            </a:r>
          </a:p>
        </p:txBody>
      </p:sp>
      <p:sp>
        <p:nvSpPr>
          <p:cNvPr id="9" name="Subtitle 2">
            <a:extLst>
              <a:ext uri="{FF2B5EF4-FFF2-40B4-BE49-F238E27FC236}">
                <a16:creationId xmlns:a16="http://schemas.microsoft.com/office/drawing/2014/main" id="{BBC9BD8C-031D-7F0A-C46B-D38FB0136781}"/>
              </a:ext>
            </a:extLst>
          </p:cNvPr>
          <p:cNvSpPr>
            <a:spLocks noGrp="1"/>
          </p:cNvSpPr>
          <p:nvPr>
            <p:ph type="subTitle" idx="1" hasCustomPrompt="1"/>
          </p:nvPr>
        </p:nvSpPr>
        <p:spPr>
          <a:xfrm>
            <a:off x="365125" y="4514654"/>
            <a:ext cx="11460164" cy="475200"/>
          </a:xfrm>
          <a:prstGeom prst="rect">
            <a:avLst/>
          </a:prstGeom>
        </p:spPr>
        <p:txBody>
          <a:bodyPr wrap="square" lIns="0" tIns="0" rIns="0" bIns="0" anchor="t" anchorCtr="0">
            <a:noAutofit/>
          </a:bodyPr>
          <a:lstStyle>
            <a:lvl1pPr marL="0" indent="0" algn="l">
              <a:spcBef>
                <a:spcPts val="0"/>
              </a:spcBef>
              <a:spcAft>
                <a:spcPts val="0"/>
              </a:spcAft>
              <a:buNone/>
              <a:defRPr sz="2800" i="0">
                <a:solidFill>
                  <a:schemeClr val="tx2"/>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section subtitle</a:t>
            </a:r>
          </a:p>
        </p:txBody>
      </p:sp>
      <p:pic>
        <p:nvPicPr>
          <p:cNvPr id="10" name="Graphic 9">
            <a:extLst>
              <a:ext uri="{FF2B5EF4-FFF2-40B4-BE49-F238E27FC236}">
                <a16:creationId xmlns:a16="http://schemas.microsoft.com/office/drawing/2014/main" id="{0B01FA46-1D8D-93AD-9A24-7740D438F0BA}"/>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37175" y="5967611"/>
            <a:ext cx="1401150" cy="422366"/>
          </a:xfrm>
          <a:prstGeom prst="rect">
            <a:avLst/>
          </a:prstGeom>
        </p:spPr>
      </p:pic>
    </p:spTree>
    <p:extLst>
      <p:ext uri="{BB962C8B-B14F-4D97-AF65-F5344CB8AC3E}">
        <p14:creationId xmlns:p14="http://schemas.microsoft.com/office/powerpoint/2010/main" val="152158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ction Header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8276E86-C9B6-1B20-0470-A93E9FE76804}"/>
              </a:ext>
            </a:extLst>
          </p:cNvPr>
          <p:cNvGraphicFramePr>
            <a:graphicFrameLocks noChangeAspect="1"/>
          </p:cNvGraphicFramePr>
          <p:nvPr userDrawn="1">
            <p:custDataLst>
              <p:tags r:id="rId1"/>
            </p:custDataLst>
            <p:extLst>
              <p:ext uri="{D42A27DB-BD31-4B8C-83A1-F6EECF244321}">
                <p14:modId xmlns:p14="http://schemas.microsoft.com/office/powerpoint/2010/main" val="40363470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3" name="Object 2" hidden="1">
                        <a:extLst>
                          <a:ext uri="{FF2B5EF4-FFF2-40B4-BE49-F238E27FC236}">
                            <a16:creationId xmlns:a16="http://schemas.microsoft.com/office/drawing/2014/main" id="{C8276E86-C9B6-1B20-0470-A93E9FE7680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le 1">
            <a:extLst>
              <a:ext uri="{FF2B5EF4-FFF2-40B4-BE49-F238E27FC236}">
                <a16:creationId xmlns:a16="http://schemas.microsoft.com/office/drawing/2014/main" id="{7905DD1F-ADCE-21F5-3B42-348B73562E77}"/>
              </a:ext>
            </a:extLst>
          </p:cNvPr>
          <p:cNvSpPr>
            <a:spLocks noGrp="1"/>
          </p:cNvSpPr>
          <p:nvPr>
            <p:ph type="title" hasCustomPrompt="1"/>
          </p:nvPr>
        </p:nvSpPr>
        <p:spPr>
          <a:xfrm>
            <a:off x="365125" y="3235800"/>
            <a:ext cx="8651875" cy="1260000"/>
          </a:xfrm>
        </p:spPr>
        <p:txBody>
          <a:bodyPr vert="horz">
            <a:noAutofit/>
          </a:bodyPr>
          <a:lstStyle>
            <a:lvl1pPr>
              <a:defRPr sz="3600">
                <a:solidFill>
                  <a:schemeClr val="bg1"/>
                </a:solidFill>
              </a:defRPr>
            </a:lvl1pPr>
          </a:lstStyle>
          <a:p>
            <a:r>
              <a:rPr lang="en-US"/>
              <a:t>Click to enter section header title</a:t>
            </a:r>
          </a:p>
        </p:txBody>
      </p:sp>
      <p:sp>
        <p:nvSpPr>
          <p:cNvPr id="7" name="Subtitle 2">
            <a:extLst>
              <a:ext uri="{FF2B5EF4-FFF2-40B4-BE49-F238E27FC236}">
                <a16:creationId xmlns:a16="http://schemas.microsoft.com/office/drawing/2014/main" id="{1A65F606-CDCB-0367-61AA-199FECCB3A72}"/>
              </a:ext>
            </a:extLst>
          </p:cNvPr>
          <p:cNvSpPr>
            <a:spLocks noGrp="1"/>
          </p:cNvSpPr>
          <p:nvPr>
            <p:ph type="subTitle" idx="1" hasCustomPrompt="1"/>
          </p:nvPr>
        </p:nvSpPr>
        <p:spPr>
          <a:xfrm>
            <a:off x="365125" y="4514654"/>
            <a:ext cx="8651876" cy="475200"/>
          </a:xfrm>
          <a:prstGeom prst="rect">
            <a:avLst/>
          </a:prstGeom>
        </p:spPr>
        <p:txBody>
          <a:bodyPr wrap="square" lIns="0" tIns="0" rIns="0" bIns="0" anchor="t" anchorCtr="0">
            <a:noAutofit/>
          </a:bodyPr>
          <a:lstStyle>
            <a:lvl1pPr marL="0" indent="0" algn="l">
              <a:spcBef>
                <a:spcPts val="0"/>
              </a:spcBef>
              <a:spcAft>
                <a:spcPts val="0"/>
              </a:spcAft>
              <a:buNone/>
              <a:defRPr sz="2800" i="0">
                <a:solidFill>
                  <a:schemeClr val="bg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section subtitle</a:t>
            </a:r>
          </a:p>
        </p:txBody>
      </p:sp>
      <p:pic>
        <p:nvPicPr>
          <p:cNvPr id="8" name="Graphic 7">
            <a:extLst>
              <a:ext uri="{FF2B5EF4-FFF2-40B4-BE49-F238E27FC236}">
                <a16:creationId xmlns:a16="http://schemas.microsoft.com/office/drawing/2014/main" id="{FE066BEF-B097-8826-7B68-974384A3DA4A}"/>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772" t="25173" r="16016" b="28870"/>
          <a:stretch/>
        </p:blipFill>
        <p:spPr>
          <a:xfrm>
            <a:off x="322824" y="5861243"/>
            <a:ext cx="1586940" cy="585704"/>
          </a:xfrm>
          <a:prstGeom prst="rect">
            <a:avLst/>
          </a:prstGeom>
        </p:spPr>
      </p:pic>
    </p:spTree>
    <p:extLst>
      <p:ext uri="{BB962C8B-B14F-4D97-AF65-F5344CB8AC3E}">
        <p14:creationId xmlns:p14="http://schemas.microsoft.com/office/powerpoint/2010/main" val="2138752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DIA Slide">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4A717EDF-9AA4-491F-3311-9F14A5CFB89C}"/>
              </a:ext>
            </a:extLst>
          </p:cNvPr>
          <p:cNvSpPr/>
          <p:nvPr userDrawn="1"/>
        </p:nvSpPr>
        <p:spPr bwMode="auto">
          <a:xfrm>
            <a:off x="523973" y="6107998"/>
            <a:ext cx="1806576" cy="505527"/>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eaLnBrk="0" fontAlgn="auto" hangingPunct="0">
              <a:spcBef>
                <a:spcPts val="300"/>
              </a:spcBef>
              <a:spcAft>
                <a:spcPts val="300"/>
              </a:spcAft>
              <a:buClr>
                <a:schemeClr val="bg1"/>
              </a:buClr>
            </a:pPr>
            <a:r>
              <a:rPr lang="en-US" sz="1800" b="1">
                <a:solidFill>
                  <a:schemeClr val="tx2"/>
                </a:solidFill>
              </a:rPr>
              <a:t>Owner</a:t>
            </a:r>
          </a:p>
        </p:txBody>
      </p:sp>
      <p:sp>
        <p:nvSpPr>
          <p:cNvPr id="47" name="Rectangle 46">
            <a:extLst>
              <a:ext uri="{FF2B5EF4-FFF2-40B4-BE49-F238E27FC236}">
                <a16:creationId xmlns:a16="http://schemas.microsoft.com/office/drawing/2014/main" id="{D4AC67F3-7D0E-A071-327B-17B446179DB8}"/>
              </a:ext>
            </a:extLst>
          </p:cNvPr>
          <p:cNvSpPr/>
          <p:nvPr userDrawn="1"/>
        </p:nvSpPr>
        <p:spPr bwMode="auto">
          <a:xfrm>
            <a:off x="523973" y="4557510"/>
            <a:ext cx="1806576" cy="1473605"/>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126000" rIns="0" bIns="0" numCol="1" spcCol="0" rtlCol="0" fromWordArt="0" anchor="t" anchorCtr="0" forceAA="0" compatLnSpc="1">
            <a:prstTxWarp prst="textNoShape">
              <a:avLst/>
            </a:prstTxWarp>
            <a:noAutofit/>
          </a:bodyPr>
          <a:lstStyle/>
          <a:p>
            <a:pPr algn="ctr" eaLnBrk="0" fontAlgn="auto" hangingPunct="0">
              <a:spcBef>
                <a:spcPts val="300"/>
              </a:spcBef>
              <a:spcAft>
                <a:spcPts val="300"/>
              </a:spcAft>
              <a:buClr>
                <a:schemeClr val="bg1"/>
              </a:buClr>
            </a:pPr>
            <a:r>
              <a:rPr lang="en-US" sz="1800" b="1">
                <a:solidFill>
                  <a:schemeClr val="tx2"/>
                </a:solidFill>
              </a:rPr>
              <a:t>Objectives</a:t>
            </a:r>
          </a:p>
        </p:txBody>
      </p:sp>
      <p:sp>
        <p:nvSpPr>
          <p:cNvPr id="25" name="Text Placeholder 24">
            <a:extLst>
              <a:ext uri="{FF2B5EF4-FFF2-40B4-BE49-F238E27FC236}">
                <a16:creationId xmlns:a16="http://schemas.microsoft.com/office/drawing/2014/main" id="{4E30BA3B-88CD-41DE-E089-7100E3E52AF4}"/>
              </a:ext>
            </a:extLst>
          </p:cNvPr>
          <p:cNvSpPr>
            <a:spLocks noGrp="1"/>
          </p:cNvSpPr>
          <p:nvPr>
            <p:ph type="body" sz="quarter" idx="13" hasCustomPrompt="1"/>
          </p:nvPr>
        </p:nvSpPr>
        <p:spPr>
          <a:xfrm>
            <a:off x="2407432" y="4557510"/>
            <a:ext cx="9414362" cy="1473605"/>
          </a:xfrm>
          <a:prstGeom prst="rect">
            <a:avLst/>
          </a:prstGeom>
          <a:solidFill>
            <a:schemeClr val="bg1">
              <a:lumMod val="95000"/>
            </a:schemeClr>
          </a:solidFill>
          <a:ln>
            <a:noFill/>
          </a:ln>
        </p:spPr>
        <p:txBody>
          <a:bodyPr wrap="square" lIns="180000" tIns="144000" rIns="180000" bIns="72000" anchor="t" anchorCtr="0">
            <a:noAutofit/>
          </a:bodyPr>
          <a:lstStyle>
            <a:lvl1pPr marL="342900" indent="-342900">
              <a:spcBef>
                <a:spcPts val="300"/>
              </a:spcBef>
              <a:spcAft>
                <a:spcPts val="300"/>
              </a:spcAft>
              <a:buSzPct val="100000"/>
              <a:buFont typeface="+mj-lt"/>
              <a:buAutoNum type="arabicPeriod"/>
              <a:defRPr sz="1200"/>
            </a:lvl1pPr>
            <a:lvl2pPr marL="357542" indent="0">
              <a:buNone/>
              <a:defRPr/>
            </a:lvl2pPr>
          </a:lstStyle>
          <a:p>
            <a:pPr lvl="0"/>
            <a:r>
              <a:rPr lang="en-US"/>
              <a:t>DECISION: To seek X’s [single point accountable decision maker] decision to implement A</a:t>
            </a:r>
            <a:br>
              <a:rPr lang="en-US"/>
            </a:br>
            <a:r>
              <a:rPr lang="en-US"/>
              <a:t>INPUT: To receive input to the proposed plan for B</a:t>
            </a:r>
            <a:br>
              <a:rPr lang="en-US"/>
            </a:br>
            <a:r>
              <a:rPr lang="en-US"/>
              <a:t>AWARENESS: To update XXX regarding C</a:t>
            </a:r>
          </a:p>
        </p:txBody>
      </p:sp>
      <p:sp>
        <p:nvSpPr>
          <p:cNvPr id="31" name="Text Placeholder 30">
            <a:extLst>
              <a:ext uri="{FF2B5EF4-FFF2-40B4-BE49-F238E27FC236}">
                <a16:creationId xmlns:a16="http://schemas.microsoft.com/office/drawing/2014/main" id="{DC6E06B6-BD9A-7A5E-5A90-56308009FF5E}"/>
              </a:ext>
            </a:extLst>
          </p:cNvPr>
          <p:cNvSpPr>
            <a:spLocks noGrp="1"/>
          </p:cNvSpPr>
          <p:nvPr>
            <p:ph type="body" sz="quarter" idx="41" hasCustomPrompt="1"/>
          </p:nvPr>
        </p:nvSpPr>
        <p:spPr>
          <a:xfrm>
            <a:off x="2407432" y="6107998"/>
            <a:ext cx="9414362" cy="505527"/>
          </a:xfrm>
          <a:prstGeom prst="rect">
            <a:avLst/>
          </a:prstGeom>
          <a:solidFill>
            <a:schemeClr val="bg1">
              <a:lumMod val="95000"/>
            </a:schemeClr>
          </a:solidFill>
          <a:ln>
            <a:noFill/>
          </a:ln>
        </p:spPr>
        <p:txBody>
          <a:bodyPr wrap="square" lIns="180000" tIns="72000" rIns="180000" bIns="72000" anchor="ctr" anchorCtr="0">
            <a:noAutofit/>
          </a:bodyPr>
          <a:lstStyle>
            <a:lvl1pPr marL="0" indent="0">
              <a:buFont typeface="+mj-lt"/>
              <a:buNone/>
              <a:defRPr sz="1200"/>
            </a:lvl1pPr>
            <a:lvl2pPr marL="357542" indent="0">
              <a:buNone/>
              <a:defRPr/>
            </a:lvl2pPr>
          </a:lstStyle>
          <a:p>
            <a:pPr lvl="0"/>
            <a:r>
              <a:rPr lang="en-US"/>
              <a:t>Single person accountable for this topic / paper</a:t>
            </a:r>
          </a:p>
        </p:txBody>
      </p:sp>
      <p:sp>
        <p:nvSpPr>
          <p:cNvPr id="23" name="Text Placeholder 6">
            <a:extLst>
              <a:ext uri="{FF2B5EF4-FFF2-40B4-BE49-F238E27FC236}">
                <a16:creationId xmlns:a16="http://schemas.microsoft.com/office/drawing/2014/main" id="{472F201F-277F-F24E-085D-8160B5FF4CE6}"/>
              </a:ext>
            </a:extLst>
          </p:cNvPr>
          <p:cNvSpPr>
            <a:spLocks noGrp="1"/>
          </p:cNvSpPr>
          <p:nvPr>
            <p:ph type="body" sz="quarter" idx="36" hasCustomPrompt="1"/>
          </p:nvPr>
        </p:nvSpPr>
        <p:spPr>
          <a:xfrm>
            <a:off x="523973" y="4990763"/>
            <a:ext cx="1806576" cy="1040352"/>
          </a:xfrm>
          <a:prstGeom prst="rect">
            <a:avLst/>
          </a:prstGeom>
          <a:noFill/>
          <a:ln>
            <a:noFill/>
          </a:ln>
        </p:spPr>
        <p:txBody>
          <a:bodyPr lIns="72000" tIns="0" rIns="0" bIns="0" anchor="ctr" anchorCtr="0">
            <a:noAutofit/>
          </a:bodyPr>
          <a:lstStyle>
            <a:lvl1pPr marL="0" indent="0">
              <a:spcBef>
                <a:spcPts val="0"/>
              </a:spcBef>
              <a:spcAft>
                <a:spcPts val="0"/>
              </a:spcAft>
              <a:buFont typeface="+mj-lt"/>
              <a:buNone/>
              <a:defRPr sz="1200">
                <a:solidFill>
                  <a:schemeClr val="bg2"/>
                </a:solidFill>
              </a:defRPr>
            </a:lvl1pPr>
            <a:lvl2pPr marL="357542" indent="0">
              <a:buNone/>
              <a:defRPr/>
            </a:lvl2pPr>
          </a:lstStyle>
          <a:p>
            <a:pPr lvl="0"/>
            <a:r>
              <a:rPr lang="en-US"/>
              <a:t>Up to 5 clear, focused objectives </a:t>
            </a:r>
            <a:br>
              <a:rPr lang="en-US"/>
            </a:br>
            <a:r>
              <a:rPr lang="en-US"/>
              <a:t>(</a:t>
            </a:r>
            <a:r>
              <a:rPr lang="en-US" err="1"/>
              <a:t>i</a:t>
            </a:r>
            <a:r>
              <a:rPr lang="en-US"/>
              <a:t>) for decision, </a:t>
            </a:r>
            <a:br>
              <a:rPr lang="en-US"/>
            </a:br>
            <a:r>
              <a:rPr lang="en-US"/>
              <a:t>(ii) for input </a:t>
            </a:r>
            <a:br>
              <a:rPr lang="en-US"/>
            </a:br>
            <a:r>
              <a:rPr lang="en-US"/>
              <a:t>(iii) for awareness</a:t>
            </a:r>
          </a:p>
        </p:txBody>
      </p:sp>
      <p:sp>
        <p:nvSpPr>
          <p:cNvPr id="52" name="Freeform: Shape 51">
            <a:extLst>
              <a:ext uri="{FF2B5EF4-FFF2-40B4-BE49-F238E27FC236}">
                <a16:creationId xmlns:a16="http://schemas.microsoft.com/office/drawing/2014/main" id="{4E683597-5ADE-F2A0-A01C-FD8E476ABB8B}"/>
              </a:ext>
            </a:extLst>
          </p:cNvPr>
          <p:cNvSpPr/>
          <p:nvPr userDrawn="1"/>
        </p:nvSpPr>
        <p:spPr>
          <a:xfrm>
            <a:off x="0" y="4842854"/>
            <a:ext cx="426190" cy="902918"/>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2" name="Text Placeholder 8">
            <a:extLst>
              <a:ext uri="{FF2B5EF4-FFF2-40B4-BE49-F238E27FC236}">
                <a16:creationId xmlns:a16="http://schemas.microsoft.com/office/drawing/2014/main" id="{7A99F019-A435-B954-ABA9-68CA4DD19B21}"/>
              </a:ext>
            </a:extLst>
          </p:cNvPr>
          <p:cNvSpPr>
            <a:spLocks noGrp="1"/>
          </p:cNvSpPr>
          <p:nvPr>
            <p:ph type="body" sz="quarter" idx="42" hasCustomPrompt="1"/>
          </p:nvPr>
        </p:nvSpPr>
        <p:spPr>
          <a:xfrm>
            <a:off x="501650" y="230188"/>
            <a:ext cx="1817688" cy="163512"/>
          </a:xfrm>
        </p:spPr>
        <p:txBody>
          <a:bodyPr lIns="0" tIns="72000" rIns="0" bIns="72000" anchor="ctr">
            <a:noAutofit/>
          </a:bodyPr>
          <a:lstStyle>
            <a:lvl1pPr marL="0" indent="0">
              <a:buNone/>
              <a:defRPr sz="1000" b="1">
                <a:solidFill>
                  <a:schemeClr val="tx2"/>
                </a:solidFill>
              </a:defRPr>
            </a:lvl1pPr>
            <a:lvl2pPr marL="357542" indent="0">
              <a:buNone/>
              <a:defRPr>
                <a:solidFill>
                  <a:schemeClr val="bg1"/>
                </a:solidFill>
              </a:defRPr>
            </a:lvl2pPr>
            <a:lvl3pPr marL="719982" indent="0">
              <a:buNone/>
              <a:defRPr>
                <a:solidFill>
                  <a:schemeClr val="bg1"/>
                </a:solidFill>
              </a:defRPr>
            </a:lvl3pPr>
            <a:lvl4pPr marL="1081424" indent="0">
              <a:buNone/>
              <a:defRPr>
                <a:solidFill>
                  <a:schemeClr val="bg1"/>
                </a:solidFill>
              </a:defRPr>
            </a:lvl4pPr>
            <a:lvl5pPr marL="1439964" indent="0">
              <a:buNone/>
              <a:defRPr>
                <a:solidFill>
                  <a:schemeClr val="bg1"/>
                </a:solidFill>
              </a:defRPr>
            </a:lvl5pPr>
          </a:lstStyle>
          <a:p>
            <a:pPr lvl="0"/>
            <a:r>
              <a:rPr lang="en-US"/>
              <a:t>Click to insert date</a:t>
            </a:r>
          </a:p>
        </p:txBody>
      </p:sp>
      <p:pic>
        <p:nvPicPr>
          <p:cNvPr id="3" name="Picture 2" descr="Icon&#10;&#10;Description automatically generated with medium confidence">
            <a:extLst>
              <a:ext uri="{FF2B5EF4-FFF2-40B4-BE49-F238E27FC236}">
                <a16:creationId xmlns:a16="http://schemas.microsoft.com/office/drawing/2014/main" id="{81F87534-B1D7-C46B-9E66-8AC884393086}"/>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65064" y="0"/>
            <a:ext cx="1499542" cy="1500405"/>
          </a:xfrm>
          <a:prstGeom prst="rect">
            <a:avLst/>
          </a:prstGeom>
        </p:spPr>
      </p:pic>
    </p:spTree>
    <p:custDataLst>
      <p:tags r:id="rId1"/>
    </p:custDataLst>
    <p:extLst>
      <p:ext uri="{BB962C8B-B14F-4D97-AF65-F5344CB8AC3E}">
        <p14:creationId xmlns:p14="http://schemas.microsoft.com/office/powerpoint/2010/main" val="1901832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1B20AFD6-6925-491B-B024-5E0A32A58D07}"/>
              </a:ext>
            </a:extLst>
          </p:cNvPr>
          <p:cNvPicPr>
            <a:picLocks noChangeAspect="1"/>
          </p:cNvPicPr>
          <p:nvPr userDrawn="1"/>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17590" t="25173" r="17185" b="31039"/>
          <a:stretch/>
        </p:blipFill>
        <p:spPr>
          <a:xfrm>
            <a:off x="152399" y="2073890"/>
            <a:ext cx="11992273" cy="4539635"/>
          </a:xfrm>
          <a:prstGeom prst="rect">
            <a:avLst/>
          </a:prstGeom>
        </p:spPr>
      </p:pic>
      <p:sp>
        <p:nvSpPr>
          <p:cNvPr id="2" name="Rectangle 1">
            <a:extLst>
              <a:ext uri="{FF2B5EF4-FFF2-40B4-BE49-F238E27FC236}">
                <a16:creationId xmlns:a16="http://schemas.microsoft.com/office/drawing/2014/main" id="{2B90B266-F3BD-2613-5CB9-7E4A4FDFC416}"/>
              </a:ext>
            </a:extLst>
          </p:cNvPr>
          <p:cNvSpPr/>
          <p:nvPr userDrawn="1"/>
        </p:nvSpPr>
        <p:spPr bwMode="auto">
          <a:xfrm>
            <a:off x="11039475" y="164305"/>
            <a:ext cx="862012" cy="317500"/>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r" eaLnBrk="0" fontAlgn="auto" hangingPunct="0">
              <a:spcBef>
                <a:spcPts val="0"/>
              </a:spcBef>
              <a:spcAft>
                <a:spcPts val="0"/>
              </a:spcAft>
              <a:buClr>
                <a:schemeClr val="bg1"/>
              </a:buClr>
              <a:buFont typeface="Arial" pitchFamily="34" charset="0"/>
              <a:buNone/>
            </a:pPr>
            <a:r>
              <a:rPr lang="en-GB" sz="1000" b="1" kern="0">
                <a:solidFill>
                  <a:srgbClr val="FFFFFF"/>
                </a:solidFill>
                <a:latin typeface="+mn-lt"/>
              </a:rPr>
              <a:t>gsk.com</a:t>
            </a:r>
          </a:p>
        </p:txBody>
      </p:sp>
      <p:pic>
        <p:nvPicPr>
          <p:cNvPr id="3" name="Graphic 2">
            <a:extLst>
              <a:ext uri="{FF2B5EF4-FFF2-40B4-BE49-F238E27FC236}">
                <a16:creationId xmlns:a16="http://schemas.microsoft.com/office/drawing/2014/main" id="{FF8659A8-C764-F3A5-40B7-A3CB7A35D23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094470" y="243283"/>
            <a:ext cx="159543" cy="159543"/>
          </a:xfrm>
          <a:prstGeom prst="rect">
            <a:avLst/>
          </a:prstGeom>
        </p:spPr>
      </p:pic>
    </p:spTree>
    <p:extLst>
      <p:ext uri="{BB962C8B-B14F-4D97-AF65-F5344CB8AC3E}">
        <p14:creationId xmlns:p14="http://schemas.microsoft.com/office/powerpoint/2010/main" val="188793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WARNING">
    <p:bg>
      <p:bgPr>
        <a:solidFill>
          <a:schemeClr val="accent4"/>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03810C-0168-8013-6BD1-DF4493DB8F41}"/>
              </a:ext>
            </a:extLst>
          </p:cNvPr>
          <p:cNvSpPr/>
          <p:nvPr userDrawn="1"/>
        </p:nvSpPr>
        <p:spPr bwMode="auto">
          <a:xfrm>
            <a:off x="242888" y="242888"/>
            <a:ext cx="11704637" cy="5848350"/>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eaLnBrk="0" fontAlgn="auto" hangingPunct="0">
              <a:spcBef>
                <a:spcPts val="300"/>
              </a:spcBef>
              <a:spcAft>
                <a:spcPts val="300"/>
              </a:spcAft>
              <a:buClr>
                <a:schemeClr val="bg1"/>
              </a:buClr>
            </a:pPr>
            <a:r>
              <a:rPr lang="en-GB" sz="9600" kern="0">
                <a:solidFill>
                  <a:schemeClr val="bg1"/>
                </a:solidFill>
              </a:rPr>
              <a:t>Do not use </a:t>
            </a:r>
            <a:br>
              <a:rPr lang="en-GB" sz="9600" kern="0">
                <a:solidFill>
                  <a:schemeClr val="bg1"/>
                </a:solidFill>
              </a:rPr>
            </a:br>
            <a:r>
              <a:rPr lang="en-GB" sz="9600" kern="0">
                <a:solidFill>
                  <a:schemeClr val="bg1"/>
                </a:solidFill>
              </a:rPr>
              <a:t>layouts that appear </a:t>
            </a:r>
            <a:br>
              <a:rPr lang="en-GB" sz="9600" kern="0">
                <a:solidFill>
                  <a:schemeClr val="bg1"/>
                </a:solidFill>
              </a:rPr>
            </a:br>
            <a:r>
              <a:rPr lang="en-GB" sz="9600" kern="0">
                <a:solidFill>
                  <a:schemeClr val="bg1"/>
                </a:solidFill>
              </a:rPr>
              <a:t>after this point</a:t>
            </a:r>
          </a:p>
        </p:txBody>
      </p:sp>
      <p:pic>
        <p:nvPicPr>
          <p:cNvPr id="4" name="Graphic 3">
            <a:extLst>
              <a:ext uri="{FF2B5EF4-FFF2-40B4-BE49-F238E27FC236}">
                <a16:creationId xmlns:a16="http://schemas.microsoft.com/office/drawing/2014/main" id="{1AFE542C-8ECE-F9C9-8F96-80B2751FAA98}"/>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l="7328" t="12162" r="1499" b="12843"/>
          <a:stretch/>
        </p:blipFill>
        <p:spPr>
          <a:xfrm>
            <a:off x="90711" y="6207919"/>
            <a:ext cx="1215582" cy="563804"/>
          </a:xfrm>
          <a:prstGeom prst="rect">
            <a:avLst/>
          </a:prstGeom>
        </p:spPr>
      </p:pic>
    </p:spTree>
    <p:extLst>
      <p:ext uri="{BB962C8B-B14F-4D97-AF65-F5344CB8AC3E}">
        <p14:creationId xmlns:p14="http://schemas.microsoft.com/office/powerpoint/2010/main" val="844819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628CC-451E-9728-4B3C-92E4750F07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A03AE58-0A13-251B-FE96-C2F86FDAEF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65AE42D-1F11-857E-C702-9E7DEEEBB95A}"/>
              </a:ext>
            </a:extLst>
          </p:cNvPr>
          <p:cNvSpPr>
            <a:spLocks noGrp="1"/>
          </p:cNvSpPr>
          <p:nvPr>
            <p:ph type="dt" sz="half" idx="10"/>
          </p:nvPr>
        </p:nvSpPr>
        <p:spPr/>
        <p:txBody>
          <a:bodyPr/>
          <a:lstStyle/>
          <a:p>
            <a:fld id="{502FE86F-8331-41FF-8A1B-E35F97835758}" type="datetimeFigureOut">
              <a:rPr lang="en-GB" smtClean="0"/>
              <a:t>04/05/2023</a:t>
            </a:fld>
            <a:endParaRPr lang="en-GB"/>
          </a:p>
        </p:txBody>
      </p:sp>
      <p:sp>
        <p:nvSpPr>
          <p:cNvPr id="5" name="Footer Placeholder 4">
            <a:extLst>
              <a:ext uri="{FF2B5EF4-FFF2-40B4-BE49-F238E27FC236}">
                <a16:creationId xmlns:a16="http://schemas.microsoft.com/office/drawing/2014/main" id="{C44F000B-295C-242D-1FCA-E929EA4A2E0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6C55BC6-1EA3-0818-A213-265281F0E60E}"/>
              </a:ext>
            </a:extLst>
          </p:cNvPr>
          <p:cNvSpPr>
            <a:spLocks noGrp="1"/>
          </p:cNvSpPr>
          <p:nvPr>
            <p:ph type="sldNum" sz="quarter" idx="12"/>
          </p:nvPr>
        </p:nvSpPr>
        <p:spPr/>
        <p:txBody>
          <a:bodyPr/>
          <a:lstStyle/>
          <a:p>
            <a:fld id="{C565AFA3-78C0-4727-B626-E0E8A06B5FEB}" type="slidenum">
              <a:rPr lang="en-GB" smtClean="0"/>
              <a:t>‹#›</a:t>
            </a:fld>
            <a:endParaRPr lang="en-GB"/>
          </a:p>
        </p:txBody>
      </p:sp>
    </p:spTree>
    <p:extLst>
      <p:ext uri="{BB962C8B-B14F-4D97-AF65-F5344CB8AC3E}">
        <p14:creationId xmlns:p14="http://schemas.microsoft.com/office/powerpoint/2010/main" val="20776878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2892896-0027-443A-D01E-0CE282B3A5CC}"/>
              </a:ext>
            </a:extLst>
          </p:cNvPr>
          <p:cNvGraphicFramePr>
            <a:graphicFrameLocks noChangeAspect="1"/>
          </p:cNvGraphicFramePr>
          <p:nvPr userDrawn="1">
            <p:custDataLst>
              <p:tags r:id="rId1"/>
            </p:custDataLst>
            <p:extLst>
              <p:ext uri="{D42A27DB-BD31-4B8C-83A1-F6EECF244321}">
                <p14:modId xmlns:p14="http://schemas.microsoft.com/office/powerpoint/2010/main" val="8691361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3" name="Object 2" hidden="1">
                        <a:extLst>
                          <a:ext uri="{FF2B5EF4-FFF2-40B4-BE49-F238E27FC236}">
                            <a16:creationId xmlns:a16="http://schemas.microsoft.com/office/drawing/2014/main" id="{C2892896-0027-443A-D01E-0CE282B3A5C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9" name="Freeform: Shape 38">
            <a:extLst>
              <a:ext uri="{FF2B5EF4-FFF2-40B4-BE49-F238E27FC236}">
                <a16:creationId xmlns:a16="http://schemas.microsoft.com/office/drawing/2014/main" id="{8ADD59A9-81EE-0DF4-BF97-645E59790906}"/>
              </a:ext>
            </a:extLst>
          </p:cNvPr>
          <p:cNvSpPr>
            <a:spLocks/>
          </p:cNvSpPr>
          <p:nvPr userDrawn="1"/>
        </p:nvSpPr>
        <p:spPr bwMode="auto">
          <a:xfrm>
            <a:off x="0" y="0"/>
            <a:ext cx="12192000" cy="3382710"/>
          </a:xfrm>
          <a:custGeom>
            <a:avLst/>
            <a:gdLst>
              <a:gd name="connsiteX0" fmla="*/ 0 w 12192000"/>
              <a:gd name="connsiteY0" fmla="*/ 0 h 3382710"/>
              <a:gd name="connsiteX1" fmla="*/ 12192000 w 12192000"/>
              <a:gd name="connsiteY1" fmla="*/ 0 h 3382710"/>
              <a:gd name="connsiteX2" fmla="*/ 12192000 w 12192000"/>
              <a:gd name="connsiteY2" fmla="*/ 2525484 h 3382710"/>
              <a:gd name="connsiteX3" fmla="*/ 10930890 w 12192000"/>
              <a:gd name="connsiteY3" fmla="*/ 2525484 h 3382710"/>
              <a:gd name="connsiteX4" fmla="*/ 8755659 w 12192000"/>
              <a:gd name="connsiteY4" fmla="*/ 2525484 h 3382710"/>
              <a:gd name="connsiteX5" fmla="*/ 7004114 w 12192000"/>
              <a:gd name="connsiteY5" fmla="*/ 2525484 h 3382710"/>
              <a:gd name="connsiteX6" fmla="*/ 6113526 w 12192000"/>
              <a:gd name="connsiteY6" fmla="*/ 3366922 h 3382710"/>
              <a:gd name="connsiteX7" fmla="*/ 6078476 w 12192000"/>
              <a:gd name="connsiteY7" fmla="*/ 3366922 h 3382710"/>
              <a:gd name="connsiteX8" fmla="*/ 5187887 w 12192000"/>
              <a:gd name="connsiteY8" fmla="*/ 2525484 h 3382710"/>
              <a:gd name="connsiteX9" fmla="*/ 3436341 w 12192000"/>
              <a:gd name="connsiteY9" fmla="*/ 2525484 h 3382710"/>
              <a:gd name="connsiteX10" fmla="*/ 1261112 w 12192000"/>
              <a:gd name="connsiteY10" fmla="*/ 2525484 h 3382710"/>
              <a:gd name="connsiteX11" fmla="*/ 0 w 12192000"/>
              <a:gd name="connsiteY11" fmla="*/ 2525484 h 338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3382710">
                <a:moveTo>
                  <a:pt x="0" y="0"/>
                </a:moveTo>
                <a:lnTo>
                  <a:pt x="12192000" y="0"/>
                </a:lnTo>
                <a:lnTo>
                  <a:pt x="12192000" y="2525484"/>
                </a:lnTo>
                <a:lnTo>
                  <a:pt x="10930890" y="2525484"/>
                </a:lnTo>
                <a:lnTo>
                  <a:pt x="8755659" y="2525484"/>
                </a:lnTo>
                <a:lnTo>
                  <a:pt x="7004114" y="2525484"/>
                </a:lnTo>
                <a:cubicBezTo>
                  <a:pt x="6541294" y="2525484"/>
                  <a:pt x="6260783" y="2827046"/>
                  <a:pt x="6113526" y="3366922"/>
                </a:cubicBezTo>
                <a:cubicBezTo>
                  <a:pt x="6106478" y="3387973"/>
                  <a:pt x="6085525" y="3387973"/>
                  <a:pt x="6078476" y="3366922"/>
                </a:cubicBezTo>
                <a:cubicBezTo>
                  <a:pt x="5931221" y="2827046"/>
                  <a:pt x="5650707" y="2525484"/>
                  <a:pt x="5187887" y="2525484"/>
                </a:cubicBezTo>
                <a:lnTo>
                  <a:pt x="3436341" y="2525484"/>
                </a:lnTo>
                <a:lnTo>
                  <a:pt x="1261112" y="2525484"/>
                </a:lnTo>
                <a:lnTo>
                  <a:pt x="0" y="2525484"/>
                </a:lnTo>
                <a:close/>
              </a:path>
            </a:pathLst>
          </a:custGeom>
          <a:solidFill>
            <a:schemeClr val="bg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marL="285750" indent="-285750" algn="l" eaLnBrk="0" fontAlgn="auto" hangingPunct="0">
              <a:spcBef>
                <a:spcPts val="300"/>
              </a:spcBef>
              <a:spcAft>
                <a:spcPts val="300"/>
              </a:spcAft>
              <a:buClr>
                <a:schemeClr val="tx2"/>
              </a:buClr>
              <a:buSzPct val="110000"/>
              <a:buFont typeface="Arial" panose="020B0604020202020204" pitchFamily="34" charset="0"/>
              <a:buChar char="•"/>
            </a:pPr>
            <a:endParaRPr lang="en-GB" sz="1600" kern="0" err="1">
              <a:solidFill>
                <a:schemeClr val="tx1"/>
              </a:solidFill>
            </a:endParaRPr>
          </a:p>
        </p:txBody>
      </p:sp>
      <p:sp>
        <p:nvSpPr>
          <p:cNvPr id="17" name="Title 1"/>
          <p:cNvSpPr>
            <a:spLocks noGrp="1"/>
          </p:cNvSpPr>
          <p:nvPr>
            <p:ph type="ctrTitle" hasCustomPrompt="1"/>
          </p:nvPr>
        </p:nvSpPr>
        <p:spPr>
          <a:xfrm>
            <a:off x="520700" y="3940216"/>
            <a:ext cx="11150600" cy="548009"/>
          </a:xfrm>
          <a:prstGeom prst="rect">
            <a:avLst/>
          </a:prstGeom>
        </p:spPr>
        <p:txBody>
          <a:bodyPr vert="horz" anchor="b" anchorCtr="0">
            <a:noAutofit/>
          </a:bodyPr>
          <a:lstStyle>
            <a:lvl1pPr algn="ctr">
              <a:lnSpc>
                <a:spcPct val="100000"/>
              </a:lnSpc>
              <a:defRPr sz="3600">
                <a:solidFill>
                  <a:schemeClr val="bg1"/>
                </a:solidFill>
              </a:defRPr>
            </a:lvl1pPr>
          </a:lstStyle>
          <a:p>
            <a:r>
              <a:rPr lang="en-GB"/>
              <a:t>Click to enter presentation title</a:t>
            </a:r>
          </a:p>
        </p:txBody>
      </p:sp>
      <p:sp>
        <p:nvSpPr>
          <p:cNvPr id="20" name="Subtitle 2"/>
          <p:cNvSpPr>
            <a:spLocks noGrp="1"/>
          </p:cNvSpPr>
          <p:nvPr>
            <p:ph type="subTitle" idx="1" hasCustomPrompt="1"/>
          </p:nvPr>
        </p:nvSpPr>
        <p:spPr>
          <a:xfrm>
            <a:off x="520700" y="4502943"/>
            <a:ext cx="11150600" cy="475200"/>
          </a:xfrm>
          <a:prstGeom prst="rect">
            <a:avLst/>
          </a:prstGeom>
        </p:spPr>
        <p:txBody>
          <a:bodyPr wrap="square" lIns="0" tIns="0" rIns="0" bIns="0" anchor="t" anchorCtr="0">
            <a:noAutofit/>
          </a:bodyPr>
          <a:lstStyle>
            <a:lvl1pPr marL="0" indent="0" algn="ctr">
              <a:spcBef>
                <a:spcPts val="0"/>
              </a:spcBef>
              <a:spcAft>
                <a:spcPts val="0"/>
              </a:spcAft>
              <a:buNone/>
              <a:defRPr sz="2400" i="0">
                <a:solidFill>
                  <a:schemeClr val="bg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subtitle / presenter name</a:t>
            </a:r>
          </a:p>
        </p:txBody>
      </p:sp>
      <p:sp>
        <p:nvSpPr>
          <p:cNvPr id="5" name="Rectangle 4">
            <a:extLst>
              <a:ext uri="{FF2B5EF4-FFF2-40B4-BE49-F238E27FC236}">
                <a16:creationId xmlns:a16="http://schemas.microsoft.com/office/drawing/2014/main" id="{B081E81C-A3CE-333A-79BA-25D8F93FB564}"/>
              </a:ext>
            </a:extLst>
          </p:cNvPr>
          <p:cNvSpPr/>
          <p:nvPr userDrawn="1"/>
        </p:nvSpPr>
        <p:spPr bwMode="auto">
          <a:xfrm>
            <a:off x="11039475" y="6058694"/>
            <a:ext cx="862012" cy="317500"/>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r" eaLnBrk="0" fontAlgn="auto" hangingPunct="0">
              <a:spcBef>
                <a:spcPts val="0"/>
              </a:spcBef>
              <a:spcAft>
                <a:spcPts val="0"/>
              </a:spcAft>
              <a:buClr>
                <a:schemeClr val="bg1"/>
              </a:buClr>
              <a:buFont typeface="Arial" pitchFamily="34" charset="0"/>
              <a:buNone/>
            </a:pPr>
            <a:r>
              <a:rPr lang="en-GB" sz="1000" b="1" kern="0">
                <a:solidFill>
                  <a:srgbClr val="FFFFFF"/>
                </a:solidFill>
                <a:latin typeface="+mn-lt"/>
              </a:rPr>
              <a:t>gsk.com</a:t>
            </a:r>
          </a:p>
        </p:txBody>
      </p:sp>
      <p:pic>
        <p:nvPicPr>
          <p:cNvPr id="7" name="Graphic 6">
            <a:extLst>
              <a:ext uri="{FF2B5EF4-FFF2-40B4-BE49-F238E27FC236}">
                <a16:creationId xmlns:a16="http://schemas.microsoft.com/office/drawing/2014/main" id="{8E1FA932-514A-C951-F952-F8A43667EAEB}"/>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094470" y="6137672"/>
            <a:ext cx="159543" cy="159543"/>
          </a:xfrm>
          <a:prstGeom prst="rect">
            <a:avLst/>
          </a:prstGeom>
        </p:spPr>
      </p:pic>
      <p:sp>
        <p:nvSpPr>
          <p:cNvPr id="9" name="Text Placeholder 8">
            <a:extLst>
              <a:ext uri="{FF2B5EF4-FFF2-40B4-BE49-F238E27FC236}">
                <a16:creationId xmlns:a16="http://schemas.microsoft.com/office/drawing/2014/main" id="{C04D693C-2F89-1D26-FDEF-3BF8AB9EE532}"/>
              </a:ext>
            </a:extLst>
          </p:cNvPr>
          <p:cNvSpPr>
            <a:spLocks noGrp="1"/>
          </p:cNvSpPr>
          <p:nvPr>
            <p:ph type="body" sz="quarter" idx="11" hasCustomPrompt="1"/>
          </p:nvPr>
        </p:nvSpPr>
        <p:spPr>
          <a:xfrm>
            <a:off x="501650" y="230188"/>
            <a:ext cx="1817688" cy="163512"/>
          </a:xfrm>
        </p:spPr>
        <p:txBody>
          <a:bodyPr lIns="0" tIns="72000" rIns="0" bIns="72000" anchor="ctr">
            <a:noAutofit/>
          </a:bodyPr>
          <a:lstStyle>
            <a:lvl1pPr marL="0" indent="0">
              <a:buNone/>
              <a:defRPr sz="1000" b="1">
                <a:solidFill>
                  <a:schemeClr val="tx2"/>
                </a:solidFill>
              </a:defRPr>
            </a:lvl1pPr>
            <a:lvl2pPr marL="357542" indent="0">
              <a:buNone/>
              <a:defRPr>
                <a:solidFill>
                  <a:schemeClr val="bg1"/>
                </a:solidFill>
              </a:defRPr>
            </a:lvl2pPr>
            <a:lvl3pPr marL="719982" indent="0">
              <a:buNone/>
              <a:defRPr>
                <a:solidFill>
                  <a:schemeClr val="bg1"/>
                </a:solidFill>
              </a:defRPr>
            </a:lvl3pPr>
            <a:lvl4pPr marL="1081424" indent="0">
              <a:buNone/>
              <a:defRPr>
                <a:solidFill>
                  <a:schemeClr val="bg1"/>
                </a:solidFill>
              </a:defRPr>
            </a:lvl4pPr>
            <a:lvl5pPr marL="1439964" indent="0">
              <a:buNone/>
              <a:defRPr>
                <a:solidFill>
                  <a:schemeClr val="bg1"/>
                </a:solidFill>
              </a:defRPr>
            </a:lvl5pPr>
          </a:lstStyle>
          <a:p>
            <a:pPr lvl="0"/>
            <a:r>
              <a:rPr lang="en-US"/>
              <a:t>Click to insert date</a:t>
            </a:r>
          </a:p>
        </p:txBody>
      </p:sp>
      <p:pic>
        <p:nvPicPr>
          <p:cNvPr id="24" name="Picture 23" descr="Icon&#10;&#10;Description automatically generated with medium confidence">
            <a:extLst>
              <a:ext uri="{FF2B5EF4-FFF2-40B4-BE49-F238E27FC236}">
                <a16:creationId xmlns:a16="http://schemas.microsoft.com/office/drawing/2014/main" id="{40DDF016-D509-BED0-161C-B51B4CFCB42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10565064" y="0"/>
            <a:ext cx="1499542" cy="1500405"/>
          </a:xfrm>
          <a:prstGeom prst="rect">
            <a:avLst/>
          </a:prstGeom>
        </p:spPr>
      </p:pic>
    </p:spTree>
    <p:extLst>
      <p:ext uri="{BB962C8B-B14F-4D97-AF65-F5344CB8AC3E}">
        <p14:creationId xmlns:p14="http://schemas.microsoft.com/office/powerpoint/2010/main" val="3665715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30D3666-6EB4-2815-6D2E-EFE946A218AB}"/>
              </a:ext>
            </a:extLst>
          </p:cNvPr>
          <p:cNvGraphicFramePr>
            <a:graphicFrameLocks noChangeAspect="1"/>
          </p:cNvGraphicFramePr>
          <p:nvPr userDrawn="1">
            <p:custDataLst>
              <p:tags r:id="rId1"/>
            </p:custDataLst>
            <p:extLst>
              <p:ext uri="{D42A27DB-BD31-4B8C-83A1-F6EECF244321}">
                <p14:modId xmlns:p14="http://schemas.microsoft.com/office/powerpoint/2010/main" val="22244321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5" name="Object 4" hidden="1">
                        <a:extLst>
                          <a:ext uri="{FF2B5EF4-FFF2-40B4-BE49-F238E27FC236}">
                            <a16:creationId xmlns:a16="http://schemas.microsoft.com/office/drawing/2014/main" id="{F30D3666-6EB4-2815-6D2E-EFE946A218A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Picture 5" descr="Icon&#10;&#10;Description automatically generated with medium confidence">
            <a:extLst>
              <a:ext uri="{FF2B5EF4-FFF2-40B4-BE49-F238E27FC236}">
                <a16:creationId xmlns:a16="http://schemas.microsoft.com/office/drawing/2014/main" id="{CD0C9FF5-5269-0182-FD37-55478A13B6D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565064" y="0"/>
            <a:ext cx="1499542" cy="1500405"/>
          </a:xfrm>
          <a:prstGeom prst="rect">
            <a:avLst/>
          </a:prstGeom>
        </p:spPr>
      </p:pic>
      <p:sp>
        <p:nvSpPr>
          <p:cNvPr id="11" name="Text Placeholder 8">
            <a:extLst>
              <a:ext uri="{FF2B5EF4-FFF2-40B4-BE49-F238E27FC236}">
                <a16:creationId xmlns:a16="http://schemas.microsoft.com/office/drawing/2014/main" id="{8D015E68-9B94-B2B9-2F33-1D9732CC14B4}"/>
              </a:ext>
            </a:extLst>
          </p:cNvPr>
          <p:cNvSpPr>
            <a:spLocks noGrp="1"/>
          </p:cNvSpPr>
          <p:nvPr>
            <p:ph type="body" sz="quarter" idx="11" hasCustomPrompt="1"/>
          </p:nvPr>
        </p:nvSpPr>
        <p:spPr>
          <a:xfrm>
            <a:off x="501650" y="230188"/>
            <a:ext cx="1817688" cy="163512"/>
          </a:xfrm>
        </p:spPr>
        <p:txBody>
          <a:bodyPr lIns="0" tIns="72000" rIns="0" bIns="72000" anchor="ctr">
            <a:noAutofit/>
          </a:bodyPr>
          <a:lstStyle>
            <a:lvl1pPr marL="0" indent="0">
              <a:buNone/>
              <a:defRPr sz="1000" b="1">
                <a:solidFill>
                  <a:schemeClr val="tx2"/>
                </a:solidFill>
              </a:defRPr>
            </a:lvl1pPr>
            <a:lvl2pPr marL="357542" indent="0">
              <a:buNone/>
              <a:defRPr>
                <a:solidFill>
                  <a:schemeClr val="bg1"/>
                </a:solidFill>
              </a:defRPr>
            </a:lvl2pPr>
            <a:lvl3pPr marL="719982" indent="0">
              <a:buNone/>
              <a:defRPr>
                <a:solidFill>
                  <a:schemeClr val="bg1"/>
                </a:solidFill>
              </a:defRPr>
            </a:lvl3pPr>
            <a:lvl4pPr marL="1081424" indent="0">
              <a:buNone/>
              <a:defRPr>
                <a:solidFill>
                  <a:schemeClr val="bg1"/>
                </a:solidFill>
              </a:defRPr>
            </a:lvl4pPr>
            <a:lvl5pPr marL="1439964" indent="0">
              <a:buNone/>
              <a:defRPr>
                <a:solidFill>
                  <a:schemeClr val="bg1"/>
                </a:solidFill>
              </a:defRPr>
            </a:lvl5pPr>
          </a:lstStyle>
          <a:p>
            <a:pPr lvl="0"/>
            <a:r>
              <a:rPr lang="en-US"/>
              <a:t>Click to insert date</a:t>
            </a:r>
          </a:p>
        </p:txBody>
      </p:sp>
      <p:sp>
        <p:nvSpPr>
          <p:cNvPr id="12" name="Freeform: Shape 11">
            <a:extLst>
              <a:ext uri="{FF2B5EF4-FFF2-40B4-BE49-F238E27FC236}">
                <a16:creationId xmlns:a16="http://schemas.microsoft.com/office/drawing/2014/main" id="{458F29C9-8F7E-1D4B-3005-616565FA7753}"/>
              </a:ext>
            </a:extLst>
          </p:cNvPr>
          <p:cNvSpPr/>
          <p:nvPr userDrawn="1"/>
        </p:nvSpPr>
        <p:spPr>
          <a:xfrm>
            <a:off x="0" y="4842854"/>
            <a:ext cx="426190" cy="902918"/>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5" name="Title 1">
            <a:extLst>
              <a:ext uri="{FF2B5EF4-FFF2-40B4-BE49-F238E27FC236}">
                <a16:creationId xmlns:a16="http://schemas.microsoft.com/office/drawing/2014/main" id="{4DF7007A-5965-5814-8FF8-29077566CBED}"/>
              </a:ext>
            </a:extLst>
          </p:cNvPr>
          <p:cNvSpPr>
            <a:spLocks noGrp="1"/>
          </p:cNvSpPr>
          <p:nvPr>
            <p:ph type="ctrTitle" hasCustomPrompt="1"/>
          </p:nvPr>
        </p:nvSpPr>
        <p:spPr>
          <a:xfrm>
            <a:off x="520700" y="5010784"/>
            <a:ext cx="11150600" cy="548009"/>
          </a:xfrm>
          <a:prstGeom prst="rect">
            <a:avLst/>
          </a:prstGeom>
        </p:spPr>
        <p:txBody>
          <a:bodyPr vert="horz" anchor="b" anchorCtr="0">
            <a:noAutofit/>
          </a:bodyPr>
          <a:lstStyle>
            <a:lvl1pPr>
              <a:lnSpc>
                <a:spcPct val="100000"/>
              </a:lnSpc>
              <a:defRPr sz="3600">
                <a:solidFill>
                  <a:schemeClr val="tx2"/>
                </a:solidFill>
              </a:defRPr>
            </a:lvl1pPr>
          </a:lstStyle>
          <a:p>
            <a:r>
              <a:rPr lang="en-GB"/>
              <a:t>Click to enter presentation title</a:t>
            </a:r>
          </a:p>
        </p:txBody>
      </p:sp>
      <p:sp>
        <p:nvSpPr>
          <p:cNvPr id="16" name="Subtitle 2">
            <a:extLst>
              <a:ext uri="{FF2B5EF4-FFF2-40B4-BE49-F238E27FC236}">
                <a16:creationId xmlns:a16="http://schemas.microsoft.com/office/drawing/2014/main" id="{F6A64F09-F5D8-B6EE-7ED5-2B69A4668CD5}"/>
              </a:ext>
            </a:extLst>
          </p:cNvPr>
          <p:cNvSpPr>
            <a:spLocks noGrp="1"/>
          </p:cNvSpPr>
          <p:nvPr>
            <p:ph type="subTitle" idx="1" hasCustomPrompt="1"/>
          </p:nvPr>
        </p:nvSpPr>
        <p:spPr>
          <a:xfrm>
            <a:off x="520700" y="5558794"/>
            <a:ext cx="11150600" cy="4752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subtitle / presenter name</a:t>
            </a:r>
          </a:p>
        </p:txBody>
      </p:sp>
      <p:sp>
        <p:nvSpPr>
          <p:cNvPr id="10" name="Rectangle 9">
            <a:extLst>
              <a:ext uri="{FF2B5EF4-FFF2-40B4-BE49-F238E27FC236}">
                <a16:creationId xmlns:a16="http://schemas.microsoft.com/office/drawing/2014/main" id="{1811AA76-84DB-E6D7-7F67-E7CF37FEEDBC}"/>
              </a:ext>
            </a:extLst>
          </p:cNvPr>
          <p:cNvSpPr/>
          <p:nvPr userDrawn="1"/>
        </p:nvSpPr>
        <p:spPr bwMode="auto">
          <a:xfrm>
            <a:off x="11039475" y="6058694"/>
            <a:ext cx="862012" cy="317500"/>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r" eaLnBrk="0" fontAlgn="auto" hangingPunct="0">
              <a:spcBef>
                <a:spcPts val="0"/>
              </a:spcBef>
              <a:spcAft>
                <a:spcPts val="0"/>
              </a:spcAft>
              <a:buClr>
                <a:schemeClr val="bg1"/>
              </a:buClr>
              <a:buFont typeface="Arial" pitchFamily="34" charset="0"/>
              <a:buNone/>
            </a:pPr>
            <a:r>
              <a:rPr lang="en-GB" sz="1000" b="1" kern="0">
                <a:solidFill>
                  <a:schemeClr val="tx2"/>
                </a:solidFill>
                <a:latin typeface="+mn-lt"/>
              </a:rPr>
              <a:t>gsk.com</a:t>
            </a:r>
          </a:p>
        </p:txBody>
      </p:sp>
      <p:pic>
        <p:nvPicPr>
          <p:cNvPr id="14" name="Graphic 13">
            <a:extLst>
              <a:ext uri="{FF2B5EF4-FFF2-40B4-BE49-F238E27FC236}">
                <a16:creationId xmlns:a16="http://schemas.microsoft.com/office/drawing/2014/main" id="{F8155D66-36CA-D9A7-7EDA-E532E62376F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094470" y="6137672"/>
            <a:ext cx="159543" cy="159543"/>
          </a:xfrm>
          <a:prstGeom prst="rect">
            <a:avLst/>
          </a:prstGeom>
        </p:spPr>
      </p:pic>
    </p:spTree>
    <p:extLst>
      <p:ext uri="{BB962C8B-B14F-4D97-AF65-F5344CB8AC3E}">
        <p14:creationId xmlns:p14="http://schemas.microsoft.com/office/powerpoint/2010/main" val="385931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DIA Slide">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4A717EDF-9AA4-491F-3311-9F14A5CFB89C}"/>
              </a:ext>
            </a:extLst>
          </p:cNvPr>
          <p:cNvSpPr/>
          <p:nvPr userDrawn="1"/>
        </p:nvSpPr>
        <p:spPr bwMode="auto">
          <a:xfrm>
            <a:off x="523973" y="6107998"/>
            <a:ext cx="1806576" cy="505527"/>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eaLnBrk="0" fontAlgn="auto" hangingPunct="0">
              <a:spcBef>
                <a:spcPts val="300"/>
              </a:spcBef>
              <a:spcAft>
                <a:spcPts val="300"/>
              </a:spcAft>
              <a:buClr>
                <a:schemeClr val="bg1"/>
              </a:buClr>
            </a:pPr>
            <a:r>
              <a:rPr lang="en-US" sz="1800" b="1">
                <a:solidFill>
                  <a:schemeClr val="tx2"/>
                </a:solidFill>
              </a:rPr>
              <a:t>Owner</a:t>
            </a:r>
          </a:p>
        </p:txBody>
      </p:sp>
      <p:sp>
        <p:nvSpPr>
          <p:cNvPr id="47" name="Rectangle 46">
            <a:extLst>
              <a:ext uri="{FF2B5EF4-FFF2-40B4-BE49-F238E27FC236}">
                <a16:creationId xmlns:a16="http://schemas.microsoft.com/office/drawing/2014/main" id="{D4AC67F3-7D0E-A071-327B-17B446179DB8}"/>
              </a:ext>
            </a:extLst>
          </p:cNvPr>
          <p:cNvSpPr/>
          <p:nvPr userDrawn="1"/>
        </p:nvSpPr>
        <p:spPr bwMode="auto">
          <a:xfrm>
            <a:off x="523973" y="4557510"/>
            <a:ext cx="1806576" cy="1473605"/>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126000" rIns="0" bIns="0" numCol="1" spcCol="0" rtlCol="0" fromWordArt="0" anchor="t" anchorCtr="0" forceAA="0" compatLnSpc="1">
            <a:prstTxWarp prst="textNoShape">
              <a:avLst/>
            </a:prstTxWarp>
            <a:noAutofit/>
          </a:bodyPr>
          <a:lstStyle/>
          <a:p>
            <a:pPr algn="ctr" eaLnBrk="0" fontAlgn="auto" hangingPunct="0">
              <a:spcBef>
                <a:spcPts val="300"/>
              </a:spcBef>
              <a:spcAft>
                <a:spcPts val="300"/>
              </a:spcAft>
              <a:buClr>
                <a:schemeClr val="bg1"/>
              </a:buClr>
            </a:pPr>
            <a:r>
              <a:rPr lang="en-US" sz="1800" b="1">
                <a:solidFill>
                  <a:schemeClr val="tx2"/>
                </a:solidFill>
              </a:rPr>
              <a:t>Objectives</a:t>
            </a:r>
          </a:p>
        </p:txBody>
      </p:sp>
      <p:sp>
        <p:nvSpPr>
          <p:cNvPr id="25" name="Text Placeholder 24">
            <a:extLst>
              <a:ext uri="{FF2B5EF4-FFF2-40B4-BE49-F238E27FC236}">
                <a16:creationId xmlns:a16="http://schemas.microsoft.com/office/drawing/2014/main" id="{4E30BA3B-88CD-41DE-E089-7100E3E52AF4}"/>
              </a:ext>
            </a:extLst>
          </p:cNvPr>
          <p:cNvSpPr>
            <a:spLocks noGrp="1"/>
          </p:cNvSpPr>
          <p:nvPr>
            <p:ph type="body" sz="quarter" idx="13" hasCustomPrompt="1"/>
          </p:nvPr>
        </p:nvSpPr>
        <p:spPr>
          <a:xfrm>
            <a:off x="2407432" y="4557510"/>
            <a:ext cx="9414362" cy="1473605"/>
          </a:xfrm>
          <a:prstGeom prst="rect">
            <a:avLst/>
          </a:prstGeom>
          <a:solidFill>
            <a:schemeClr val="bg1">
              <a:lumMod val="95000"/>
            </a:schemeClr>
          </a:solidFill>
          <a:ln>
            <a:noFill/>
          </a:ln>
        </p:spPr>
        <p:txBody>
          <a:bodyPr wrap="square" lIns="180000" tIns="144000" rIns="180000" bIns="72000" anchor="t" anchorCtr="0">
            <a:noAutofit/>
          </a:bodyPr>
          <a:lstStyle>
            <a:lvl1pPr marL="342900" indent="-342900">
              <a:spcBef>
                <a:spcPts val="300"/>
              </a:spcBef>
              <a:spcAft>
                <a:spcPts val="300"/>
              </a:spcAft>
              <a:buSzPct val="100000"/>
              <a:buFont typeface="+mj-lt"/>
              <a:buAutoNum type="arabicPeriod"/>
              <a:defRPr sz="1200"/>
            </a:lvl1pPr>
            <a:lvl2pPr marL="357542" indent="0">
              <a:buNone/>
              <a:defRPr/>
            </a:lvl2pPr>
          </a:lstStyle>
          <a:p>
            <a:pPr lvl="0"/>
            <a:r>
              <a:rPr lang="en-US"/>
              <a:t>DECISION: To seek X’s [single point accountable decision maker] decision to implement A</a:t>
            </a:r>
            <a:br>
              <a:rPr lang="en-US"/>
            </a:br>
            <a:r>
              <a:rPr lang="en-US"/>
              <a:t>INPUT: To receive input to the proposed plan for B</a:t>
            </a:r>
            <a:br>
              <a:rPr lang="en-US"/>
            </a:br>
            <a:r>
              <a:rPr lang="en-US"/>
              <a:t>AWARENESS: To update XXX regarding C</a:t>
            </a:r>
          </a:p>
        </p:txBody>
      </p:sp>
      <p:sp>
        <p:nvSpPr>
          <p:cNvPr id="31" name="Text Placeholder 30">
            <a:extLst>
              <a:ext uri="{FF2B5EF4-FFF2-40B4-BE49-F238E27FC236}">
                <a16:creationId xmlns:a16="http://schemas.microsoft.com/office/drawing/2014/main" id="{DC6E06B6-BD9A-7A5E-5A90-56308009FF5E}"/>
              </a:ext>
            </a:extLst>
          </p:cNvPr>
          <p:cNvSpPr>
            <a:spLocks noGrp="1"/>
          </p:cNvSpPr>
          <p:nvPr>
            <p:ph type="body" sz="quarter" idx="41" hasCustomPrompt="1"/>
          </p:nvPr>
        </p:nvSpPr>
        <p:spPr>
          <a:xfrm>
            <a:off x="2407432" y="6107998"/>
            <a:ext cx="9414362" cy="505527"/>
          </a:xfrm>
          <a:prstGeom prst="rect">
            <a:avLst/>
          </a:prstGeom>
          <a:solidFill>
            <a:schemeClr val="bg1">
              <a:lumMod val="95000"/>
            </a:schemeClr>
          </a:solidFill>
          <a:ln>
            <a:noFill/>
          </a:ln>
        </p:spPr>
        <p:txBody>
          <a:bodyPr wrap="square" lIns="180000" tIns="72000" rIns="180000" bIns="72000" anchor="ctr" anchorCtr="0">
            <a:noAutofit/>
          </a:bodyPr>
          <a:lstStyle>
            <a:lvl1pPr marL="0" indent="0">
              <a:buFont typeface="+mj-lt"/>
              <a:buNone/>
              <a:defRPr sz="1200"/>
            </a:lvl1pPr>
            <a:lvl2pPr marL="357542" indent="0">
              <a:buNone/>
              <a:defRPr/>
            </a:lvl2pPr>
          </a:lstStyle>
          <a:p>
            <a:pPr lvl="0"/>
            <a:r>
              <a:rPr lang="en-US"/>
              <a:t>Single person accountable for this topic / paper</a:t>
            </a:r>
          </a:p>
        </p:txBody>
      </p:sp>
      <p:sp>
        <p:nvSpPr>
          <p:cNvPr id="23" name="Text Placeholder 6">
            <a:extLst>
              <a:ext uri="{FF2B5EF4-FFF2-40B4-BE49-F238E27FC236}">
                <a16:creationId xmlns:a16="http://schemas.microsoft.com/office/drawing/2014/main" id="{472F201F-277F-F24E-085D-8160B5FF4CE6}"/>
              </a:ext>
            </a:extLst>
          </p:cNvPr>
          <p:cNvSpPr>
            <a:spLocks noGrp="1"/>
          </p:cNvSpPr>
          <p:nvPr>
            <p:ph type="body" sz="quarter" idx="36" hasCustomPrompt="1"/>
          </p:nvPr>
        </p:nvSpPr>
        <p:spPr>
          <a:xfrm>
            <a:off x="523973" y="4990763"/>
            <a:ext cx="1806576" cy="1040352"/>
          </a:xfrm>
          <a:prstGeom prst="rect">
            <a:avLst/>
          </a:prstGeom>
          <a:noFill/>
          <a:ln>
            <a:noFill/>
          </a:ln>
        </p:spPr>
        <p:txBody>
          <a:bodyPr lIns="72000" tIns="0" rIns="0" bIns="0" anchor="ctr" anchorCtr="0">
            <a:noAutofit/>
          </a:bodyPr>
          <a:lstStyle>
            <a:lvl1pPr marL="0" indent="0">
              <a:spcBef>
                <a:spcPts val="0"/>
              </a:spcBef>
              <a:spcAft>
                <a:spcPts val="0"/>
              </a:spcAft>
              <a:buFont typeface="+mj-lt"/>
              <a:buNone/>
              <a:defRPr sz="1200">
                <a:solidFill>
                  <a:schemeClr val="bg2"/>
                </a:solidFill>
              </a:defRPr>
            </a:lvl1pPr>
            <a:lvl2pPr marL="357542" indent="0">
              <a:buNone/>
              <a:defRPr/>
            </a:lvl2pPr>
          </a:lstStyle>
          <a:p>
            <a:pPr lvl="0"/>
            <a:r>
              <a:rPr lang="en-US"/>
              <a:t>Up to 5 clear, focused objectives </a:t>
            </a:r>
            <a:br>
              <a:rPr lang="en-US"/>
            </a:br>
            <a:r>
              <a:rPr lang="en-US"/>
              <a:t>(</a:t>
            </a:r>
            <a:r>
              <a:rPr lang="en-US" err="1"/>
              <a:t>i</a:t>
            </a:r>
            <a:r>
              <a:rPr lang="en-US"/>
              <a:t>) for decision, </a:t>
            </a:r>
            <a:br>
              <a:rPr lang="en-US"/>
            </a:br>
            <a:r>
              <a:rPr lang="en-US"/>
              <a:t>(ii) for input </a:t>
            </a:r>
            <a:br>
              <a:rPr lang="en-US"/>
            </a:br>
            <a:r>
              <a:rPr lang="en-US"/>
              <a:t>(iii) for awareness</a:t>
            </a:r>
          </a:p>
        </p:txBody>
      </p:sp>
      <p:sp>
        <p:nvSpPr>
          <p:cNvPr id="52" name="Freeform: Shape 51">
            <a:extLst>
              <a:ext uri="{FF2B5EF4-FFF2-40B4-BE49-F238E27FC236}">
                <a16:creationId xmlns:a16="http://schemas.microsoft.com/office/drawing/2014/main" id="{4E683597-5ADE-F2A0-A01C-FD8E476ABB8B}"/>
              </a:ext>
            </a:extLst>
          </p:cNvPr>
          <p:cNvSpPr/>
          <p:nvPr userDrawn="1"/>
        </p:nvSpPr>
        <p:spPr>
          <a:xfrm>
            <a:off x="0" y="4842854"/>
            <a:ext cx="426190" cy="902918"/>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2" name="Text Placeholder 8">
            <a:extLst>
              <a:ext uri="{FF2B5EF4-FFF2-40B4-BE49-F238E27FC236}">
                <a16:creationId xmlns:a16="http://schemas.microsoft.com/office/drawing/2014/main" id="{7A99F019-A435-B954-ABA9-68CA4DD19B21}"/>
              </a:ext>
            </a:extLst>
          </p:cNvPr>
          <p:cNvSpPr>
            <a:spLocks noGrp="1"/>
          </p:cNvSpPr>
          <p:nvPr>
            <p:ph type="body" sz="quarter" idx="42" hasCustomPrompt="1"/>
          </p:nvPr>
        </p:nvSpPr>
        <p:spPr>
          <a:xfrm>
            <a:off x="501650" y="230188"/>
            <a:ext cx="1817688" cy="163512"/>
          </a:xfrm>
        </p:spPr>
        <p:txBody>
          <a:bodyPr lIns="0" tIns="72000" rIns="0" bIns="72000" anchor="ctr">
            <a:noAutofit/>
          </a:bodyPr>
          <a:lstStyle>
            <a:lvl1pPr marL="0" indent="0">
              <a:buNone/>
              <a:defRPr sz="1000" b="1">
                <a:solidFill>
                  <a:schemeClr val="tx2"/>
                </a:solidFill>
              </a:defRPr>
            </a:lvl1pPr>
            <a:lvl2pPr marL="357542" indent="0">
              <a:buNone/>
              <a:defRPr>
                <a:solidFill>
                  <a:schemeClr val="bg1"/>
                </a:solidFill>
              </a:defRPr>
            </a:lvl2pPr>
            <a:lvl3pPr marL="719982" indent="0">
              <a:buNone/>
              <a:defRPr>
                <a:solidFill>
                  <a:schemeClr val="bg1"/>
                </a:solidFill>
              </a:defRPr>
            </a:lvl3pPr>
            <a:lvl4pPr marL="1081424" indent="0">
              <a:buNone/>
              <a:defRPr>
                <a:solidFill>
                  <a:schemeClr val="bg1"/>
                </a:solidFill>
              </a:defRPr>
            </a:lvl4pPr>
            <a:lvl5pPr marL="1439964" indent="0">
              <a:buNone/>
              <a:defRPr>
                <a:solidFill>
                  <a:schemeClr val="bg1"/>
                </a:solidFill>
              </a:defRPr>
            </a:lvl5pPr>
          </a:lstStyle>
          <a:p>
            <a:pPr lvl="0"/>
            <a:r>
              <a:rPr lang="en-US"/>
              <a:t>Click to insert date</a:t>
            </a:r>
          </a:p>
        </p:txBody>
      </p:sp>
      <p:pic>
        <p:nvPicPr>
          <p:cNvPr id="3" name="Picture 2" descr="Icon&#10;&#10;Description automatically generated with medium confidence">
            <a:extLst>
              <a:ext uri="{FF2B5EF4-FFF2-40B4-BE49-F238E27FC236}">
                <a16:creationId xmlns:a16="http://schemas.microsoft.com/office/drawing/2014/main" id="{81F87534-B1D7-C46B-9E66-8AC884393086}"/>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65064" y="0"/>
            <a:ext cx="1499542" cy="1500405"/>
          </a:xfrm>
          <a:prstGeom prst="rect">
            <a:avLst/>
          </a:prstGeom>
        </p:spPr>
      </p:pic>
    </p:spTree>
    <p:custDataLst>
      <p:tags r:id="rId1"/>
    </p:custDataLst>
    <p:extLst>
      <p:ext uri="{BB962C8B-B14F-4D97-AF65-F5344CB8AC3E}">
        <p14:creationId xmlns:p14="http://schemas.microsoft.com/office/powerpoint/2010/main" val="1901832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A/SPADM">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0AC59E1C-A015-4BA4-AB7D-EC00F37B815F}"/>
              </a:ext>
            </a:extLst>
          </p:cNvPr>
          <p:cNvSpPr/>
          <p:nvPr userDrawn="1"/>
        </p:nvSpPr>
        <p:spPr bwMode="auto">
          <a:xfrm>
            <a:off x="365126" y="1307574"/>
            <a:ext cx="1806576" cy="1396505"/>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126000" rIns="0" bIns="0" numCol="1" spcCol="0" rtlCol="0" fromWordArt="0" anchor="t" anchorCtr="0" forceAA="0" compatLnSpc="1">
            <a:prstTxWarp prst="textNoShape">
              <a:avLst/>
            </a:prstTxWarp>
            <a:noAutofit/>
          </a:bodyPr>
          <a:lstStyle/>
          <a:p>
            <a:pPr algn="ctr" eaLnBrk="0" fontAlgn="auto" hangingPunct="0">
              <a:spcBef>
                <a:spcPts val="300"/>
              </a:spcBef>
              <a:spcAft>
                <a:spcPts val="300"/>
              </a:spcAft>
              <a:buClr>
                <a:schemeClr val="bg1"/>
              </a:buClr>
            </a:pPr>
            <a:r>
              <a:rPr lang="en-US" sz="1600" b="1">
                <a:solidFill>
                  <a:schemeClr val="tx2"/>
                </a:solidFill>
              </a:rPr>
              <a:t>Objectives</a:t>
            </a:r>
          </a:p>
        </p:txBody>
      </p:sp>
      <p:sp>
        <p:nvSpPr>
          <p:cNvPr id="34" name="Rectangle 33">
            <a:extLst>
              <a:ext uri="{FF2B5EF4-FFF2-40B4-BE49-F238E27FC236}">
                <a16:creationId xmlns:a16="http://schemas.microsoft.com/office/drawing/2014/main" id="{D4EBA022-30B3-B17F-5D7C-3A3D869D35FA}"/>
              </a:ext>
            </a:extLst>
          </p:cNvPr>
          <p:cNvSpPr>
            <a:spLocks/>
          </p:cNvSpPr>
          <p:nvPr userDrawn="1"/>
        </p:nvSpPr>
        <p:spPr bwMode="auto">
          <a:xfrm>
            <a:off x="365126" y="2778690"/>
            <a:ext cx="1806576" cy="1396505"/>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126000" rIns="0" bIns="0" numCol="1" spcCol="0" rtlCol="0" fromWordArt="0" anchor="t" anchorCtr="0" forceAA="0" compatLnSpc="1">
            <a:prstTxWarp prst="textNoShape">
              <a:avLst/>
            </a:prstTxWarp>
            <a:noAutofit/>
          </a:bodyPr>
          <a:lstStyle/>
          <a:p>
            <a:pPr algn="ctr" eaLnBrk="0" fontAlgn="auto" hangingPunct="0">
              <a:spcBef>
                <a:spcPts val="300"/>
              </a:spcBef>
              <a:spcAft>
                <a:spcPts val="300"/>
              </a:spcAft>
              <a:buClr>
                <a:schemeClr val="bg1"/>
              </a:buClr>
            </a:pPr>
            <a:r>
              <a:rPr lang="en-US" sz="1600" b="1">
                <a:solidFill>
                  <a:schemeClr val="tx2"/>
                </a:solidFill>
              </a:rPr>
              <a:t>Key questions</a:t>
            </a:r>
          </a:p>
        </p:txBody>
      </p:sp>
      <p:sp>
        <p:nvSpPr>
          <p:cNvPr id="35" name="Rectangle 34">
            <a:extLst>
              <a:ext uri="{FF2B5EF4-FFF2-40B4-BE49-F238E27FC236}">
                <a16:creationId xmlns:a16="http://schemas.microsoft.com/office/drawing/2014/main" id="{FF5A742C-A049-77AC-C2E5-4272D118CC96}"/>
              </a:ext>
            </a:extLst>
          </p:cNvPr>
          <p:cNvSpPr>
            <a:spLocks/>
          </p:cNvSpPr>
          <p:nvPr userDrawn="1"/>
        </p:nvSpPr>
        <p:spPr bwMode="auto">
          <a:xfrm>
            <a:off x="365126" y="4249806"/>
            <a:ext cx="1806576" cy="1396505"/>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126000" rIns="0" bIns="0" numCol="1" spcCol="0" rtlCol="0" fromWordArt="0" anchor="t" anchorCtr="0" forceAA="0" compatLnSpc="1">
            <a:prstTxWarp prst="textNoShape">
              <a:avLst/>
            </a:prstTxWarp>
            <a:noAutofit/>
          </a:bodyPr>
          <a:lstStyle/>
          <a:p>
            <a:pPr algn="ctr" eaLnBrk="0" fontAlgn="auto" hangingPunct="0">
              <a:spcBef>
                <a:spcPts val="300"/>
              </a:spcBef>
              <a:spcAft>
                <a:spcPts val="300"/>
              </a:spcAft>
              <a:buClr>
                <a:schemeClr val="bg1"/>
              </a:buClr>
            </a:pPr>
            <a:r>
              <a:rPr lang="en-US" sz="1600" b="1">
                <a:solidFill>
                  <a:schemeClr val="tx2"/>
                </a:solidFill>
              </a:rPr>
              <a:t>Next steps</a:t>
            </a:r>
          </a:p>
        </p:txBody>
      </p:sp>
      <p:sp>
        <p:nvSpPr>
          <p:cNvPr id="21" name="Rectangle 20">
            <a:extLst>
              <a:ext uri="{FF2B5EF4-FFF2-40B4-BE49-F238E27FC236}">
                <a16:creationId xmlns:a16="http://schemas.microsoft.com/office/drawing/2014/main" id="{E66507E6-44A7-B4B5-33F1-9F0C0DC0FDE1}"/>
              </a:ext>
            </a:extLst>
          </p:cNvPr>
          <p:cNvSpPr/>
          <p:nvPr userDrawn="1"/>
        </p:nvSpPr>
        <p:spPr bwMode="auto">
          <a:xfrm>
            <a:off x="365126" y="5720922"/>
            <a:ext cx="1806576" cy="363373"/>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72000" rIns="0" bIns="0" numCol="1" spcCol="0" rtlCol="0" fromWordArt="0" anchor="t" anchorCtr="0" forceAA="0" compatLnSpc="1">
            <a:prstTxWarp prst="textNoShape">
              <a:avLst/>
            </a:prstTxWarp>
            <a:noAutofit/>
          </a:bodyPr>
          <a:lstStyle/>
          <a:p>
            <a:pPr algn="ctr" eaLnBrk="0" fontAlgn="auto" hangingPunct="0">
              <a:spcBef>
                <a:spcPts val="300"/>
              </a:spcBef>
              <a:spcAft>
                <a:spcPts val="300"/>
              </a:spcAft>
              <a:buClr>
                <a:schemeClr val="bg1"/>
              </a:buClr>
            </a:pPr>
            <a:r>
              <a:rPr lang="en-US" sz="1600" b="1">
                <a:solidFill>
                  <a:schemeClr val="tx2"/>
                </a:solidFill>
              </a:rPr>
              <a:t>Owner</a:t>
            </a:r>
          </a:p>
        </p:txBody>
      </p:sp>
      <p:sp>
        <p:nvSpPr>
          <p:cNvPr id="3" name="Footer Placeholder 2">
            <a:extLst>
              <a:ext uri="{FF2B5EF4-FFF2-40B4-BE49-F238E27FC236}">
                <a16:creationId xmlns:a16="http://schemas.microsoft.com/office/drawing/2014/main" id="{9B773ECA-2D04-B6E9-1FB4-377F08AA5D14}"/>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C3976886-926E-8975-E95D-5BCD6F82EEEF}"/>
              </a:ext>
            </a:extLst>
          </p:cNvPr>
          <p:cNvSpPr>
            <a:spLocks noGrp="1"/>
          </p:cNvSpPr>
          <p:nvPr>
            <p:ph type="sldNum" sz="quarter" idx="11"/>
          </p:nvPr>
        </p:nvSpPr>
        <p:spPr/>
        <p:txBody>
          <a:bodyPr/>
          <a:lstStyle/>
          <a:p>
            <a:fld id="{9F9F533D-B52E-4A2F-BF72-0ADD2D94BD75}" type="slidenum">
              <a:rPr lang="en-GB" smtClean="0"/>
              <a:pPr/>
              <a:t>‹#›</a:t>
            </a:fld>
            <a:endParaRPr lang="en-GB"/>
          </a:p>
        </p:txBody>
      </p:sp>
      <p:sp>
        <p:nvSpPr>
          <p:cNvPr id="5" name="Date Placeholder 4">
            <a:extLst>
              <a:ext uri="{FF2B5EF4-FFF2-40B4-BE49-F238E27FC236}">
                <a16:creationId xmlns:a16="http://schemas.microsoft.com/office/drawing/2014/main" id="{A15E9B4D-B613-11AE-72F8-5A0C3EBFD95A}"/>
              </a:ext>
            </a:extLst>
          </p:cNvPr>
          <p:cNvSpPr>
            <a:spLocks noGrp="1"/>
          </p:cNvSpPr>
          <p:nvPr>
            <p:ph type="dt" sz="half" idx="12"/>
          </p:nvPr>
        </p:nvSpPr>
        <p:spPr/>
        <p:txBody>
          <a:bodyPr/>
          <a:lstStyle/>
          <a:p>
            <a:fld id="{346B58B4-0D72-4C8B-9355-854FB5782278}" type="datetime4">
              <a:rPr lang="en-GB" smtClean="0"/>
              <a:t>04 May 2023</a:t>
            </a:fld>
            <a:endParaRPr lang="en-GB"/>
          </a:p>
        </p:txBody>
      </p:sp>
      <p:sp>
        <p:nvSpPr>
          <p:cNvPr id="6" name="Title 1">
            <a:extLst>
              <a:ext uri="{FF2B5EF4-FFF2-40B4-BE49-F238E27FC236}">
                <a16:creationId xmlns:a16="http://schemas.microsoft.com/office/drawing/2014/main" id="{25ABB6F2-78D4-BCC3-D950-5FAF7FCB8FDD}"/>
              </a:ext>
            </a:extLst>
          </p:cNvPr>
          <p:cNvSpPr>
            <a:spLocks noGrp="1"/>
          </p:cNvSpPr>
          <p:nvPr>
            <p:ph type="title" hasCustomPrompt="1"/>
          </p:nvPr>
        </p:nvSpPr>
        <p:spPr>
          <a:xfrm>
            <a:off x="365126" y="242888"/>
            <a:ext cx="7554912" cy="430887"/>
          </a:xfrm>
        </p:spPr>
        <p:txBody>
          <a:bodyPr/>
          <a:lstStyle>
            <a:lvl1pPr>
              <a:defRPr/>
            </a:lvl1pPr>
          </a:lstStyle>
          <a:p>
            <a:r>
              <a:rPr lang="en-US"/>
              <a:t>Click to add topic / paper title</a:t>
            </a:r>
          </a:p>
        </p:txBody>
      </p:sp>
      <p:sp>
        <p:nvSpPr>
          <p:cNvPr id="7" name="Subtitle 2">
            <a:extLst>
              <a:ext uri="{FF2B5EF4-FFF2-40B4-BE49-F238E27FC236}">
                <a16:creationId xmlns:a16="http://schemas.microsoft.com/office/drawing/2014/main" id="{FA46E8B4-4C83-8DD1-80BB-CC03BD24AFCC}"/>
              </a:ext>
            </a:extLst>
          </p:cNvPr>
          <p:cNvSpPr>
            <a:spLocks noGrp="1"/>
          </p:cNvSpPr>
          <p:nvPr>
            <p:ph type="subTitle" idx="1" hasCustomPrompt="1"/>
          </p:nvPr>
        </p:nvSpPr>
        <p:spPr>
          <a:xfrm>
            <a:off x="365125" y="694950"/>
            <a:ext cx="7554913"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0" name="Text Placeholder 9">
            <a:extLst>
              <a:ext uri="{FF2B5EF4-FFF2-40B4-BE49-F238E27FC236}">
                <a16:creationId xmlns:a16="http://schemas.microsoft.com/office/drawing/2014/main" id="{8E19B5E4-F2A8-7F44-855D-F41DDE3B3D9F}"/>
              </a:ext>
            </a:extLst>
          </p:cNvPr>
          <p:cNvSpPr>
            <a:spLocks noGrp="1"/>
          </p:cNvSpPr>
          <p:nvPr>
            <p:ph type="body" sz="quarter" idx="34" hasCustomPrompt="1"/>
          </p:nvPr>
        </p:nvSpPr>
        <p:spPr>
          <a:xfrm>
            <a:off x="8172450" y="694948"/>
            <a:ext cx="3649661" cy="352801"/>
          </a:xfrm>
        </p:spPr>
        <p:txBody>
          <a:bodyPr lIns="0" tIns="0" rIns="0" bIns="18000" anchor="b" anchorCtr="0">
            <a:noAutofit/>
          </a:bodyPr>
          <a:lstStyle>
            <a:lvl1pPr marL="0" indent="0" algn="r">
              <a:buNone/>
              <a:defRPr sz="1400" b="0">
                <a:solidFill>
                  <a:schemeClr val="tx1"/>
                </a:solidFill>
              </a:defRPr>
            </a:lvl1pPr>
          </a:lstStyle>
          <a:p>
            <a:pPr lvl="0"/>
            <a:r>
              <a:rPr lang="en-US"/>
              <a:t>Click to insert date of session </a:t>
            </a:r>
          </a:p>
        </p:txBody>
      </p:sp>
      <p:sp>
        <p:nvSpPr>
          <p:cNvPr id="23" name="Text Placeholder 6">
            <a:extLst>
              <a:ext uri="{FF2B5EF4-FFF2-40B4-BE49-F238E27FC236}">
                <a16:creationId xmlns:a16="http://schemas.microsoft.com/office/drawing/2014/main" id="{472F201F-277F-F24E-085D-8160B5FF4CE6}"/>
              </a:ext>
            </a:extLst>
          </p:cNvPr>
          <p:cNvSpPr>
            <a:spLocks noGrp="1"/>
          </p:cNvSpPr>
          <p:nvPr>
            <p:ph type="body" sz="quarter" idx="36" hasCustomPrompt="1"/>
          </p:nvPr>
        </p:nvSpPr>
        <p:spPr>
          <a:xfrm>
            <a:off x="365126" y="1777158"/>
            <a:ext cx="1695450" cy="926921"/>
          </a:xfrm>
          <a:prstGeom prst="rect">
            <a:avLst/>
          </a:prstGeom>
          <a:noFill/>
          <a:ln>
            <a:noFill/>
          </a:ln>
        </p:spPr>
        <p:txBody>
          <a:bodyPr lIns="72000" tIns="0" rIns="0" bIns="0" anchor="ctr" anchorCtr="0">
            <a:noAutofit/>
          </a:bodyPr>
          <a:lstStyle>
            <a:lvl1pPr marL="0" indent="0">
              <a:spcBef>
                <a:spcPts val="0"/>
              </a:spcBef>
              <a:spcAft>
                <a:spcPts val="0"/>
              </a:spcAft>
              <a:buFont typeface="+mj-lt"/>
              <a:buNone/>
              <a:defRPr sz="1200">
                <a:solidFill>
                  <a:schemeClr val="bg2"/>
                </a:solidFill>
              </a:defRPr>
            </a:lvl1pPr>
            <a:lvl2pPr marL="357542" indent="0">
              <a:buNone/>
              <a:defRPr/>
            </a:lvl2pPr>
          </a:lstStyle>
          <a:p>
            <a:pPr lvl="0"/>
            <a:r>
              <a:rPr lang="en-US"/>
              <a:t>Up to 5 clear, focused objectives </a:t>
            </a:r>
            <a:br>
              <a:rPr lang="en-US"/>
            </a:br>
            <a:r>
              <a:rPr lang="en-US"/>
              <a:t>(</a:t>
            </a:r>
            <a:r>
              <a:rPr lang="en-US" err="1"/>
              <a:t>i</a:t>
            </a:r>
            <a:r>
              <a:rPr lang="en-US"/>
              <a:t>) for decision, </a:t>
            </a:r>
            <a:br>
              <a:rPr lang="en-US"/>
            </a:br>
            <a:r>
              <a:rPr lang="en-US"/>
              <a:t>(ii) for input </a:t>
            </a:r>
            <a:br>
              <a:rPr lang="en-US"/>
            </a:br>
            <a:r>
              <a:rPr lang="en-US"/>
              <a:t>(iii) for awareness</a:t>
            </a:r>
          </a:p>
        </p:txBody>
      </p:sp>
      <p:sp>
        <p:nvSpPr>
          <p:cNvPr id="25" name="Rectangle 24">
            <a:extLst>
              <a:ext uri="{FF2B5EF4-FFF2-40B4-BE49-F238E27FC236}">
                <a16:creationId xmlns:a16="http://schemas.microsoft.com/office/drawing/2014/main" id="{1BD6FC89-B057-E6C5-C8EA-1FC8CB31B6CA}"/>
              </a:ext>
            </a:extLst>
          </p:cNvPr>
          <p:cNvSpPr/>
          <p:nvPr userDrawn="1"/>
        </p:nvSpPr>
        <p:spPr bwMode="auto">
          <a:xfrm>
            <a:off x="8172450" y="242888"/>
            <a:ext cx="3654425" cy="452059"/>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54000" numCol="1" spcCol="0" rtlCol="0" fromWordArt="0" anchor="b" anchorCtr="0" forceAA="0" compatLnSpc="1">
            <a:prstTxWarp prst="textNoShape">
              <a:avLst/>
            </a:prstTxWarp>
            <a:noAutofit/>
          </a:bodyPr>
          <a:lstStyle/>
          <a:p>
            <a:pPr algn="r" eaLnBrk="0" fontAlgn="auto" hangingPunct="0">
              <a:spcBef>
                <a:spcPts val="300"/>
              </a:spcBef>
              <a:spcAft>
                <a:spcPts val="300"/>
              </a:spcAft>
              <a:buClr>
                <a:schemeClr val="bg1"/>
              </a:buClr>
            </a:pPr>
            <a:r>
              <a:rPr lang="en-US" sz="1800" b="1" kern="0">
                <a:solidFill>
                  <a:schemeClr val="tx2"/>
                </a:solidFill>
              </a:rPr>
              <a:t>Session date:</a:t>
            </a:r>
          </a:p>
        </p:txBody>
      </p:sp>
      <p:sp>
        <p:nvSpPr>
          <p:cNvPr id="24" name="Text Placeholder 6">
            <a:extLst>
              <a:ext uri="{FF2B5EF4-FFF2-40B4-BE49-F238E27FC236}">
                <a16:creationId xmlns:a16="http://schemas.microsoft.com/office/drawing/2014/main" id="{B166E02B-F260-FEAF-DDEB-67922AA11E6E}"/>
              </a:ext>
            </a:extLst>
          </p:cNvPr>
          <p:cNvSpPr>
            <a:spLocks noGrp="1"/>
          </p:cNvSpPr>
          <p:nvPr userDrawn="1">
            <p:ph type="body" sz="quarter" idx="37" hasCustomPrompt="1"/>
          </p:nvPr>
        </p:nvSpPr>
        <p:spPr>
          <a:xfrm>
            <a:off x="365126" y="3337172"/>
            <a:ext cx="1695450" cy="838023"/>
          </a:xfrm>
          <a:prstGeom prst="rect">
            <a:avLst/>
          </a:prstGeom>
          <a:noFill/>
          <a:ln>
            <a:noFill/>
          </a:ln>
        </p:spPr>
        <p:txBody>
          <a:bodyPr lIns="72000" tIns="0" rIns="0" bIns="0" anchor="ctr" anchorCtr="0">
            <a:noAutofit/>
          </a:bodyPr>
          <a:lstStyle>
            <a:lvl1pPr marL="0" indent="0">
              <a:spcBef>
                <a:spcPts val="0"/>
              </a:spcBef>
              <a:spcAft>
                <a:spcPts val="0"/>
              </a:spcAft>
              <a:buFont typeface="+mj-lt"/>
              <a:buNone/>
              <a:defRPr sz="1200">
                <a:solidFill>
                  <a:schemeClr val="bg2"/>
                </a:solidFill>
              </a:defRPr>
            </a:lvl1pPr>
            <a:lvl2pPr marL="357542" indent="0">
              <a:buNone/>
              <a:defRPr/>
            </a:lvl2pPr>
          </a:lstStyle>
          <a:p>
            <a:pPr lvl="0"/>
            <a:r>
              <a:rPr lang="en-US"/>
              <a:t>Up to 5 key questions to be addressed at the meeting</a:t>
            </a:r>
          </a:p>
        </p:txBody>
      </p:sp>
      <p:sp>
        <p:nvSpPr>
          <p:cNvPr id="90" name="Freeform: Shape 89">
            <a:extLst>
              <a:ext uri="{FF2B5EF4-FFF2-40B4-BE49-F238E27FC236}">
                <a16:creationId xmlns:a16="http://schemas.microsoft.com/office/drawing/2014/main" id="{9EA22563-2363-AB1F-DC9F-7A5457933645}"/>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54" name="Text Placeholder 53">
            <a:extLst>
              <a:ext uri="{FF2B5EF4-FFF2-40B4-BE49-F238E27FC236}">
                <a16:creationId xmlns:a16="http://schemas.microsoft.com/office/drawing/2014/main" id="{82C5C591-14F5-449A-187A-1D9A683E961E}"/>
              </a:ext>
            </a:extLst>
          </p:cNvPr>
          <p:cNvSpPr>
            <a:spLocks noGrp="1"/>
          </p:cNvSpPr>
          <p:nvPr>
            <p:ph type="body" sz="quarter" idx="44" hasCustomPrompt="1"/>
          </p:nvPr>
        </p:nvSpPr>
        <p:spPr>
          <a:xfrm>
            <a:off x="2260405" y="1307574"/>
            <a:ext cx="9557738" cy="1396505"/>
          </a:xfrm>
          <a:prstGeom prst="rect">
            <a:avLst/>
          </a:prstGeom>
          <a:solidFill>
            <a:schemeClr val="bg1">
              <a:lumMod val="95000"/>
            </a:schemeClr>
          </a:solidFill>
          <a:ln>
            <a:noFill/>
          </a:ln>
        </p:spPr>
        <p:txBody>
          <a:bodyPr wrap="square" lIns="180000" tIns="144000" rIns="0" bIns="72000" anchor="t" anchorCtr="0">
            <a:noAutofit/>
          </a:bodyPr>
          <a:lstStyle>
            <a:lvl1pPr marL="342900" indent="-342900">
              <a:spcBef>
                <a:spcPts val="300"/>
              </a:spcBef>
              <a:spcAft>
                <a:spcPts val="300"/>
              </a:spcAft>
              <a:buSzPct val="100000"/>
              <a:buFont typeface="+mj-lt"/>
              <a:buAutoNum type="arabicPeriod"/>
              <a:defRPr sz="1200"/>
            </a:lvl1pPr>
            <a:lvl2pPr marL="357542" indent="0">
              <a:buNone/>
              <a:defRPr/>
            </a:lvl2pPr>
          </a:lstStyle>
          <a:p>
            <a:pPr lvl="0"/>
            <a:r>
              <a:rPr lang="en-US"/>
              <a:t>DECISION: To seek X’s [single point accountable decision maker] decision to implement A</a:t>
            </a:r>
            <a:br>
              <a:rPr lang="en-US"/>
            </a:br>
            <a:r>
              <a:rPr lang="en-US"/>
              <a:t>INPUT: To receive input to the proposed plan for B</a:t>
            </a:r>
            <a:br>
              <a:rPr lang="en-US"/>
            </a:br>
            <a:r>
              <a:rPr lang="en-US"/>
              <a:t>AWARENESS: To update XXX regarding C</a:t>
            </a:r>
          </a:p>
        </p:txBody>
      </p:sp>
      <p:sp>
        <p:nvSpPr>
          <p:cNvPr id="55" name="Text Placeholder 54">
            <a:extLst>
              <a:ext uri="{FF2B5EF4-FFF2-40B4-BE49-F238E27FC236}">
                <a16:creationId xmlns:a16="http://schemas.microsoft.com/office/drawing/2014/main" id="{54077D3A-2E14-68B6-5E16-413475F36C3A}"/>
              </a:ext>
            </a:extLst>
          </p:cNvPr>
          <p:cNvSpPr>
            <a:spLocks noGrp="1"/>
          </p:cNvSpPr>
          <p:nvPr>
            <p:ph type="body" sz="quarter" idx="45" hasCustomPrompt="1"/>
          </p:nvPr>
        </p:nvSpPr>
        <p:spPr>
          <a:xfrm>
            <a:off x="2260405" y="2778690"/>
            <a:ext cx="9557738" cy="1396505"/>
          </a:xfrm>
          <a:prstGeom prst="rect">
            <a:avLst/>
          </a:prstGeom>
          <a:solidFill>
            <a:schemeClr val="bg1">
              <a:lumMod val="95000"/>
            </a:schemeClr>
          </a:solidFill>
          <a:ln>
            <a:noFill/>
          </a:ln>
        </p:spPr>
        <p:txBody>
          <a:bodyPr wrap="square" lIns="180000" tIns="144000" rIns="0" bIns="72000" anchor="t" anchorCtr="0">
            <a:noAutofit/>
          </a:bodyPr>
          <a:lstStyle>
            <a:lvl1pPr marL="342900" indent="-342900">
              <a:spcBef>
                <a:spcPts val="300"/>
              </a:spcBef>
              <a:spcAft>
                <a:spcPts val="300"/>
              </a:spcAft>
              <a:buSzPct val="100000"/>
              <a:buFont typeface="+mj-lt"/>
              <a:buAutoNum type="arabicPeriod"/>
              <a:defRPr sz="1200"/>
            </a:lvl1pPr>
            <a:lvl2pPr marL="357542" indent="0">
              <a:buNone/>
              <a:defRPr/>
            </a:lvl2pPr>
          </a:lstStyle>
          <a:p>
            <a:pPr lvl="0"/>
            <a:r>
              <a:rPr lang="en-US"/>
              <a:t>Does XXX have further input on the proposals set out or require additional information?</a:t>
            </a:r>
            <a:br>
              <a:rPr lang="en-US"/>
            </a:br>
            <a:r>
              <a:rPr lang="en-US"/>
              <a:t>Is XXX supportive of the recommendation to x, y, z?</a:t>
            </a:r>
            <a:br>
              <a:rPr lang="en-US"/>
            </a:br>
            <a:r>
              <a:rPr lang="en-US"/>
              <a:t>Does XXX support the approach outlined to x, y, z?</a:t>
            </a:r>
          </a:p>
        </p:txBody>
      </p:sp>
      <p:sp>
        <p:nvSpPr>
          <p:cNvPr id="56" name="Text Placeholder 55">
            <a:extLst>
              <a:ext uri="{FF2B5EF4-FFF2-40B4-BE49-F238E27FC236}">
                <a16:creationId xmlns:a16="http://schemas.microsoft.com/office/drawing/2014/main" id="{5DE7D720-AF89-6DE4-D2E5-33C7B01B7E91}"/>
              </a:ext>
            </a:extLst>
          </p:cNvPr>
          <p:cNvSpPr>
            <a:spLocks noGrp="1"/>
          </p:cNvSpPr>
          <p:nvPr>
            <p:ph type="body" sz="quarter" idx="46" hasCustomPrompt="1"/>
          </p:nvPr>
        </p:nvSpPr>
        <p:spPr>
          <a:xfrm>
            <a:off x="2260405" y="4249806"/>
            <a:ext cx="9557738" cy="1396505"/>
          </a:xfrm>
          <a:prstGeom prst="rect">
            <a:avLst/>
          </a:prstGeom>
          <a:solidFill>
            <a:schemeClr val="bg1">
              <a:lumMod val="95000"/>
            </a:schemeClr>
          </a:solidFill>
          <a:ln>
            <a:noFill/>
          </a:ln>
        </p:spPr>
        <p:txBody>
          <a:bodyPr wrap="square" lIns="180000" tIns="144000" rIns="0" bIns="72000" anchor="t" anchorCtr="0">
            <a:noAutofit/>
          </a:bodyPr>
          <a:lstStyle>
            <a:lvl1pPr marL="342900" indent="-342900">
              <a:spcBef>
                <a:spcPts val="300"/>
              </a:spcBef>
              <a:spcAft>
                <a:spcPts val="300"/>
              </a:spcAft>
              <a:buSzPct val="100000"/>
              <a:buFont typeface="+mj-lt"/>
              <a:buAutoNum type="arabicPeriod"/>
              <a:defRPr sz="1200"/>
            </a:lvl1pPr>
            <a:lvl2pPr marL="357542" indent="0">
              <a:buNone/>
              <a:defRPr/>
            </a:lvl2pPr>
          </a:lstStyle>
          <a:p>
            <a:pPr lvl="0"/>
            <a:r>
              <a:rPr lang="en-US"/>
              <a:t>Key steps following XXX review / decision</a:t>
            </a:r>
          </a:p>
        </p:txBody>
      </p:sp>
      <p:sp>
        <p:nvSpPr>
          <p:cNvPr id="57" name="Text Placeholder 56">
            <a:extLst>
              <a:ext uri="{FF2B5EF4-FFF2-40B4-BE49-F238E27FC236}">
                <a16:creationId xmlns:a16="http://schemas.microsoft.com/office/drawing/2014/main" id="{8C53FB3B-975B-80D5-29B3-81DC27DCAC8F}"/>
              </a:ext>
            </a:extLst>
          </p:cNvPr>
          <p:cNvSpPr>
            <a:spLocks noGrp="1"/>
          </p:cNvSpPr>
          <p:nvPr>
            <p:ph type="body" sz="quarter" idx="48" hasCustomPrompt="1"/>
          </p:nvPr>
        </p:nvSpPr>
        <p:spPr>
          <a:xfrm>
            <a:off x="2260405" y="5720922"/>
            <a:ext cx="9557738" cy="363373"/>
          </a:xfrm>
          <a:prstGeom prst="rect">
            <a:avLst/>
          </a:prstGeom>
          <a:solidFill>
            <a:schemeClr val="bg1">
              <a:lumMod val="95000"/>
            </a:schemeClr>
          </a:solidFill>
          <a:ln>
            <a:noFill/>
          </a:ln>
        </p:spPr>
        <p:txBody>
          <a:bodyPr wrap="square" lIns="180000" tIns="36000" rIns="0" bIns="36000" anchor="ctr" anchorCtr="0">
            <a:noAutofit/>
          </a:bodyPr>
          <a:lstStyle>
            <a:lvl1pPr marL="0" indent="0">
              <a:spcBef>
                <a:spcPts val="0"/>
              </a:spcBef>
              <a:spcAft>
                <a:spcPts val="0"/>
              </a:spcAft>
              <a:buSzPct val="100000"/>
              <a:buFont typeface="+mj-lt"/>
              <a:buNone/>
              <a:defRPr sz="1200"/>
            </a:lvl1pPr>
            <a:lvl2pPr marL="357542" indent="0">
              <a:buNone/>
              <a:defRPr/>
            </a:lvl2pPr>
          </a:lstStyle>
          <a:p>
            <a:pPr lvl="0"/>
            <a:r>
              <a:rPr lang="en-US"/>
              <a:t>Single person accountable for this topic / paper</a:t>
            </a:r>
          </a:p>
        </p:txBody>
      </p:sp>
    </p:spTree>
    <p:custDataLst>
      <p:tags r:id="rId1"/>
    </p:custDataLst>
    <p:extLst>
      <p:ext uri="{BB962C8B-B14F-4D97-AF65-F5344CB8AC3E}">
        <p14:creationId xmlns:p14="http://schemas.microsoft.com/office/powerpoint/2010/main" val="356257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E000430-8A32-4EA0-BAD1-A7727B812F8C}"/>
              </a:ext>
            </a:extLst>
          </p:cNvPr>
          <p:cNvSpPr>
            <a:spLocks noGrp="1"/>
          </p:cNvSpPr>
          <p:nvPr>
            <p:ph type="dt" sz="half" idx="10"/>
          </p:nvPr>
        </p:nvSpPr>
        <p:spPr/>
        <p:txBody>
          <a:bodyPr/>
          <a:lstStyle/>
          <a:p>
            <a:fld id="{02542794-638D-4328-B0BC-C610FB243ADC}" type="datetime4">
              <a:rPr lang="en-GB" smtClean="0"/>
              <a:t>04 May 2023</a:t>
            </a:fld>
            <a:endParaRPr lang="en-GB"/>
          </a:p>
        </p:txBody>
      </p:sp>
      <p:sp>
        <p:nvSpPr>
          <p:cNvPr id="4" name="Footer Placeholder 3">
            <a:extLst>
              <a:ext uri="{FF2B5EF4-FFF2-40B4-BE49-F238E27FC236}">
                <a16:creationId xmlns:a16="http://schemas.microsoft.com/office/drawing/2014/main" id="{F706E0BB-62AD-47AF-909C-4F33FB5616E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53CEE5C-8451-457A-BD36-F438731DB091}"/>
              </a:ext>
            </a:extLst>
          </p:cNvPr>
          <p:cNvSpPr>
            <a:spLocks noGrp="1"/>
          </p:cNvSpPr>
          <p:nvPr>
            <p:ph type="sldNum" sz="quarter" idx="12"/>
          </p:nvPr>
        </p:nvSpPr>
        <p:spPr/>
        <p:txBody>
          <a:bodyPr/>
          <a:lstStyle/>
          <a:p>
            <a:fld id="{9F9F533D-B52E-4A2F-BF72-0ADD2D94BD75}" type="slidenum">
              <a:rPr lang="en-GB" smtClean="0"/>
              <a:pPr/>
              <a:t>‹#›</a:t>
            </a:fld>
            <a:endParaRPr lang="en-GB"/>
          </a:p>
        </p:txBody>
      </p:sp>
      <p:sp>
        <p:nvSpPr>
          <p:cNvPr id="19" name="Text Placeholder 18">
            <a:extLst>
              <a:ext uri="{FF2B5EF4-FFF2-40B4-BE49-F238E27FC236}">
                <a16:creationId xmlns:a16="http://schemas.microsoft.com/office/drawing/2014/main" id="{61071252-BD8E-4D3D-BF35-8427544DDF49}"/>
              </a:ext>
            </a:extLst>
          </p:cNvPr>
          <p:cNvSpPr>
            <a:spLocks noGrp="1"/>
          </p:cNvSpPr>
          <p:nvPr>
            <p:ph type="body" sz="quarter" idx="13" hasCustomPrompt="1"/>
          </p:nvPr>
        </p:nvSpPr>
        <p:spPr>
          <a:xfrm>
            <a:off x="5113176" y="242888"/>
            <a:ext cx="6712112" cy="5848350"/>
          </a:xfrm>
        </p:spPr>
        <p:txBody>
          <a:bodyPr lIns="0" tIns="180000" rIns="0" bIns="180000" anchor="t">
            <a:noAutofit/>
          </a:bodyPr>
          <a:lstStyle>
            <a:lvl1pPr marL="720000" indent="-720000">
              <a:spcBef>
                <a:spcPts val="1200"/>
              </a:spcBef>
              <a:spcAft>
                <a:spcPts val="1200"/>
              </a:spcAft>
              <a:buClr>
                <a:schemeClr val="tx2"/>
              </a:buClr>
              <a:buSzPct val="100000"/>
              <a:buFont typeface="+mj-lt"/>
              <a:buAutoNum type="arabicPeriod"/>
              <a:defRPr sz="2800"/>
            </a:lvl1pPr>
            <a:lvl2pPr marL="814742" indent="-457200">
              <a:buClr>
                <a:schemeClr val="tx2"/>
              </a:buClr>
              <a:buFont typeface="+mj-lt"/>
              <a:buAutoNum type="arabicPeriod"/>
              <a:defRPr/>
            </a:lvl2pPr>
            <a:lvl3pPr marL="1177182" indent="-457200">
              <a:buClr>
                <a:schemeClr val="tx2"/>
              </a:buClr>
              <a:buFont typeface="+mj-lt"/>
              <a:buAutoNum type="arabicPeriod"/>
              <a:defRPr/>
            </a:lvl3pPr>
            <a:lvl4pPr>
              <a:buClr>
                <a:schemeClr val="tx2"/>
              </a:buClr>
              <a:buFont typeface="+mj-lt"/>
              <a:buAutoNum type="arabicPeriod"/>
              <a:defRPr/>
            </a:lvl4pPr>
            <a:lvl5pPr>
              <a:buClr>
                <a:schemeClr val="tx2"/>
              </a:buClr>
              <a:buFont typeface="+mj-lt"/>
              <a:buAutoNum type="arabicPeriod"/>
              <a:defRPr/>
            </a:lvl5pPr>
          </a:lstStyle>
          <a:p>
            <a:pPr lvl="0"/>
            <a:r>
              <a:rPr lang="en-GB"/>
              <a:t>Agenda point 1, add text here.</a:t>
            </a:r>
            <a:br>
              <a:rPr lang="en-GB"/>
            </a:br>
            <a:r>
              <a:rPr lang="en-GB"/>
              <a:t>Agenda point 2, add text here.</a:t>
            </a:r>
            <a:br>
              <a:rPr lang="en-GB"/>
            </a:br>
            <a:r>
              <a:rPr lang="en-GB"/>
              <a:t>Agenda point 3, add text here.</a:t>
            </a:r>
            <a:br>
              <a:rPr lang="en-GB"/>
            </a:br>
            <a:r>
              <a:rPr lang="en-GB"/>
              <a:t>Agenda point 4, add text here.</a:t>
            </a:r>
            <a:br>
              <a:rPr lang="en-GB"/>
            </a:br>
            <a:r>
              <a:rPr lang="en-GB"/>
              <a:t>Agenda point 5, add text here.</a:t>
            </a:r>
          </a:p>
        </p:txBody>
      </p:sp>
      <p:sp>
        <p:nvSpPr>
          <p:cNvPr id="8" name="Title 1">
            <a:extLst>
              <a:ext uri="{FF2B5EF4-FFF2-40B4-BE49-F238E27FC236}">
                <a16:creationId xmlns:a16="http://schemas.microsoft.com/office/drawing/2014/main" id="{0630E13A-9E76-B161-1416-CBE84BD22827}"/>
              </a:ext>
            </a:extLst>
          </p:cNvPr>
          <p:cNvSpPr>
            <a:spLocks noGrp="1"/>
          </p:cNvSpPr>
          <p:nvPr>
            <p:ph type="title"/>
          </p:nvPr>
        </p:nvSpPr>
        <p:spPr>
          <a:xfrm>
            <a:off x="365126" y="242888"/>
            <a:ext cx="4748050" cy="430887"/>
          </a:xfrm>
        </p:spPr>
        <p:txBody>
          <a:bodyPr/>
          <a:lstStyle/>
          <a:p>
            <a:r>
              <a:rPr lang="en-US"/>
              <a:t>Click to edit Master title style</a:t>
            </a:r>
          </a:p>
        </p:txBody>
      </p:sp>
      <p:sp>
        <p:nvSpPr>
          <p:cNvPr id="9" name="Subtitle 2">
            <a:extLst>
              <a:ext uri="{FF2B5EF4-FFF2-40B4-BE49-F238E27FC236}">
                <a16:creationId xmlns:a16="http://schemas.microsoft.com/office/drawing/2014/main" id="{2202868D-ACDF-6434-3575-872690D6A783}"/>
              </a:ext>
            </a:extLst>
          </p:cNvPr>
          <p:cNvSpPr>
            <a:spLocks noGrp="1"/>
          </p:cNvSpPr>
          <p:nvPr>
            <p:ph type="subTitle" idx="1" hasCustomPrompt="1"/>
          </p:nvPr>
        </p:nvSpPr>
        <p:spPr>
          <a:xfrm>
            <a:off x="365125" y="694950"/>
            <a:ext cx="4748050"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1" name="Freeform: Shape 10">
            <a:extLst>
              <a:ext uri="{FF2B5EF4-FFF2-40B4-BE49-F238E27FC236}">
                <a16:creationId xmlns:a16="http://schemas.microsoft.com/office/drawing/2014/main" id="{B674B05C-AADA-DE64-7CCE-6E374DE8A947}"/>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custDataLst>
      <p:tags r:id="rId1"/>
    </p:custDataLst>
    <p:extLst>
      <p:ext uri="{BB962C8B-B14F-4D97-AF65-F5344CB8AC3E}">
        <p14:creationId xmlns:p14="http://schemas.microsoft.com/office/powerpoint/2010/main" val="3680473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0DD48070-D695-60C2-898C-9832D9369B0C}"/>
              </a:ext>
            </a:extLst>
          </p:cNvPr>
          <p:cNvSpPr>
            <a:spLocks noGrp="1"/>
          </p:cNvSpPr>
          <p:nvPr>
            <p:ph type="body" sz="quarter" idx="22" hasCustomPrompt="1"/>
          </p:nvPr>
        </p:nvSpPr>
        <p:spPr>
          <a:xfrm>
            <a:off x="365125" y="1311162"/>
            <a:ext cx="11460164" cy="4484800"/>
          </a:xfrm>
          <a:custGeom>
            <a:avLst/>
            <a:gdLst>
              <a:gd name="connsiteX0" fmla="*/ 185682 w 11460164"/>
              <a:gd name="connsiteY0" fmla="*/ 0 h 4484800"/>
              <a:gd name="connsiteX1" fmla="*/ 11274482 w 11460164"/>
              <a:gd name="connsiteY1" fmla="*/ 0 h 4484800"/>
              <a:gd name="connsiteX2" fmla="*/ 11460164 w 11460164"/>
              <a:gd name="connsiteY2" fmla="*/ 185682 h 4484800"/>
              <a:gd name="connsiteX3" fmla="*/ 11460164 w 11460164"/>
              <a:gd name="connsiteY3" fmla="*/ 456183 h 4484800"/>
              <a:gd name="connsiteX4" fmla="*/ 11460164 w 11460164"/>
              <a:gd name="connsiteY4" fmla="*/ 715601 h 4484800"/>
              <a:gd name="connsiteX5" fmla="*/ 11460164 w 11460164"/>
              <a:gd name="connsiteY5" fmla="*/ 4299118 h 4484800"/>
              <a:gd name="connsiteX6" fmla="*/ 11274482 w 11460164"/>
              <a:gd name="connsiteY6" fmla="*/ 4484800 h 4484800"/>
              <a:gd name="connsiteX7" fmla="*/ 185682 w 11460164"/>
              <a:gd name="connsiteY7" fmla="*/ 4484800 h 4484800"/>
              <a:gd name="connsiteX8" fmla="*/ 0 w 11460164"/>
              <a:gd name="connsiteY8" fmla="*/ 4299118 h 4484800"/>
              <a:gd name="connsiteX9" fmla="*/ 0 w 11460164"/>
              <a:gd name="connsiteY9" fmla="*/ 715601 h 4484800"/>
              <a:gd name="connsiteX10" fmla="*/ 0 w 11460164"/>
              <a:gd name="connsiteY10" fmla="*/ 456183 h 4484800"/>
              <a:gd name="connsiteX11" fmla="*/ 0 w 11460164"/>
              <a:gd name="connsiteY11" fmla="*/ 185682 h 4484800"/>
              <a:gd name="connsiteX12" fmla="*/ 185682 w 11460164"/>
              <a:gd name="connsiteY12" fmla="*/ 0 h 448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60164" h="4484800">
                <a:moveTo>
                  <a:pt x="185682" y="0"/>
                </a:moveTo>
                <a:lnTo>
                  <a:pt x="11274482" y="0"/>
                </a:lnTo>
                <a:cubicBezTo>
                  <a:pt x="11377031" y="0"/>
                  <a:pt x="11460164" y="83133"/>
                  <a:pt x="11460164" y="185682"/>
                </a:cubicBezTo>
                <a:lnTo>
                  <a:pt x="11460164" y="456183"/>
                </a:lnTo>
                <a:lnTo>
                  <a:pt x="11460164" y="715601"/>
                </a:lnTo>
                <a:lnTo>
                  <a:pt x="11460164" y="4299118"/>
                </a:lnTo>
                <a:cubicBezTo>
                  <a:pt x="11460164" y="4401667"/>
                  <a:pt x="11377031" y="4484800"/>
                  <a:pt x="11274482" y="4484800"/>
                </a:cubicBezTo>
                <a:lnTo>
                  <a:pt x="185682" y="4484800"/>
                </a:lnTo>
                <a:cubicBezTo>
                  <a:pt x="83133" y="4484800"/>
                  <a:pt x="0" y="4401667"/>
                  <a:pt x="0" y="4299118"/>
                </a:cubicBezTo>
                <a:lnTo>
                  <a:pt x="0" y="715601"/>
                </a:lnTo>
                <a:lnTo>
                  <a:pt x="0" y="456183"/>
                </a:lnTo>
                <a:lnTo>
                  <a:pt x="0" y="185682"/>
                </a:lnTo>
                <a:cubicBezTo>
                  <a:pt x="0" y="83133"/>
                  <a:pt x="83133" y="0"/>
                  <a:pt x="185682" y="0"/>
                </a:cubicBezTo>
                <a:close/>
              </a:path>
            </a:pathLst>
          </a:custGeom>
          <a:solidFill>
            <a:schemeClr val="bg1">
              <a:lumMod val="95000"/>
            </a:schemeClr>
          </a:solidFill>
          <a:ln>
            <a:noFill/>
          </a:ln>
        </p:spPr>
        <p:txBody>
          <a:bodyPr wrap="square" tIns="180000">
            <a:noAutofit/>
          </a:bodyPr>
          <a:lstStyle>
            <a:lvl1pPr>
              <a:defRPr/>
            </a:lvl1pPr>
          </a:lstStyle>
          <a:p>
            <a:pPr lvl="0"/>
            <a:r>
              <a:rPr lang="en-US"/>
              <a:t>Click to enter TEXT content ONLY.</a:t>
            </a:r>
            <a:br>
              <a:rPr lang="en-US"/>
            </a:br>
            <a:r>
              <a:rPr lang="en-US"/>
              <a:t>If text content appears outside of grey holder please reduce the size of the font.</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5"/>
          <p:cNvSpPr>
            <a:spLocks noGrp="1"/>
          </p:cNvSpPr>
          <p:nvPr>
            <p:ph type="body" sz="quarter" idx="18" hasCustomPrompt="1"/>
          </p:nvPr>
        </p:nvSpPr>
        <p:spPr>
          <a:xfrm>
            <a:off x="365125" y="5792438"/>
            <a:ext cx="11460164" cy="298800"/>
          </a:xfrm>
          <a:prstGeom prst="rect">
            <a:avLst/>
          </a:prstGeom>
        </p:spPr>
        <p:txBody>
          <a:bodyPr wrap="square" lIns="0" tIns="72000" rIns="0" bIns="72000" anchor="b" anchorCtr="0">
            <a:noAutofit/>
          </a:bodyPr>
          <a:lstStyle>
            <a:lvl1pPr marL="0" indent="0">
              <a:spcBef>
                <a:spcPts val="0"/>
              </a:spcBef>
              <a:spcAft>
                <a:spcPts val="0"/>
              </a:spcAft>
              <a:buNone/>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3" name="Date Placeholder 2">
            <a:extLst>
              <a:ext uri="{FF2B5EF4-FFF2-40B4-BE49-F238E27FC236}">
                <a16:creationId xmlns:a16="http://schemas.microsoft.com/office/drawing/2014/main" id="{341B731B-8FAA-4A1B-8740-D7002967C1CA}"/>
              </a:ext>
            </a:extLst>
          </p:cNvPr>
          <p:cNvSpPr>
            <a:spLocks noGrp="1"/>
          </p:cNvSpPr>
          <p:nvPr>
            <p:ph type="dt" sz="half" idx="19"/>
          </p:nvPr>
        </p:nvSpPr>
        <p:spPr/>
        <p:txBody>
          <a:bodyPr/>
          <a:lstStyle/>
          <a:p>
            <a:fld id="{DB124F8D-6A21-41BB-B641-CA493D4F9456}" type="datetime4">
              <a:rPr lang="en-GB" smtClean="0"/>
              <a:t>04 May 2023</a:t>
            </a:fld>
            <a:endParaRPr lang="en-GB"/>
          </a:p>
        </p:txBody>
      </p:sp>
      <p:sp>
        <p:nvSpPr>
          <p:cNvPr id="5" name="Footer Placeholder 4">
            <a:extLst>
              <a:ext uri="{FF2B5EF4-FFF2-40B4-BE49-F238E27FC236}">
                <a16:creationId xmlns:a16="http://schemas.microsoft.com/office/drawing/2014/main" id="{D1C84BE9-25CA-45B1-9061-9DCABA70A1E6}"/>
              </a:ext>
            </a:extLst>
          </p:cNvPr>
          <p:cNvSpPr>
            <a:spLocks noGrp="1"/>
          </p:cNvSpPr>
          <p:nvPr>
            <p:ph type="ftr" sz="quarter" idx="20"/>
          </p:nvPr>
        </p:nvSpPr>
        <p:spPr/>
        <p:txBody>
          <a:bodyPr/>
          <a:lstStyle/>
          <a:p>
            <a:endParaRPr lang="en-GB"/>
          </a:p>
        </p:txBody>
      </p:sp>
      <p:sp>
        <p:nvSpPr>
          <p:cNvPr id="11" name="Slide Number Placeholder 10">
            <a:extLst>
              <a:ext uri="{FF2B5EF4-FFF2-40B4-BE49-F238E27FC236}">
                <a16:creationId xmlns:a16="http://schemas.microsoft.com/office/drawing/2014/main" id="{BF0296A1-E119-4AEC-80A5-65FD719F9631}"/>
              </a:ext>
            </a:extLst>
          </p:cNvPr>
          <p:cNvSpPr>
            <a:spLocks noGrp="1"/>
          </p:cNvSpPr>
          <p:nvPr>
            <p:ph type="sldNum" sz="quarter" idx="21"/>
          </p:nvPr>
        </p:nvSpPr>
        <p:spPr/>
        <p:txBody>
          <a:bodyPr/>
          <a:lstStyle/>
          <a:p>
            <a:fld id="{9F9F533D-B52E-4A2F-BF72-0ADD2D94BD75}" type="slidenum">
              <a:rPr lang="en-GB" smtClean="0"/>
              <a:pPr/>
              <a:t>‹#›</a:t>
            </a:fld>
            <a:endParaRPr lang="en-GB"/>
          </a:p>
        </p:txBody>
      </p:sp>
      <p:sp>
        <p:nvSpPr>
          <p:cNvPr id="12" name="Title 1">
            <a:extLst>
              <a:ext uri="{FF2B5EF4-FFF2-40B4-BE49-F238E27FC236}">
                <a16:creationId xmlns:a16="http://schemas.microsoft.com/office/drawing/2014/main" id="{88C0D48C-007D-FEEC-D1DF-C00891876F0F}"/>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3" name="Subtitle 2">
            <a:extLst>
              <a:ext uri="{FF2B5EF4-FFF2-40B4-BE49-F238E27FC236}">
                <a16:creationId xmlns:a16="http://schemas.microsoft.com/office/drawing/2014/main" id="{1F6E4BF1-5B10-6CC3-60CB-FA773CAB8AF3}"/>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4" name="Freeform: Shape 13">
            <a:extLst>
              <a:ext uri="{FF2B5EF4-FFF2-40B4-BE49-F238E27FC236}">
                <a16:creationId xmlns:a16="http://schemas.microsoft.com/office/drawing/2014/main" id="{099DCD39-6F77-D442-9C41-7FE9A4CBB7FE}"/>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custDataLst>
      <p:tags r:id="rId1"/>
    </p:custDataLst>
    <p:extLst>
      <p:ext uri="{BB962C8B-B14F-4D97-AF65-F5344CB8AC3E}">
        <p14:creationId xmlns:p14="http://schemas.microsoft.com/office/powerpoint/2010/main" val="3314054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Large Bullet">
    <p:spTree>
      <p:nvGrpSpPr>
        <p:cNvPr id="1" name=""/>
        <p:cNvGrpSpPr/>
        <p:nvPr/>
      </p:nvGrpSpPr>
      <p:grpSpPr>
        <a:xfrm>
          <a:off x="0" y="0"/>
          <a:ext cx="0" cy="0"/>
          <a:chOff x="0" y="0"/>
          <a:chExt cx="0" cy="0"/>
        </a:xfrm>
      </p:grpSpPr>
      <p:sp>
        <p:nvSpPr>
          <p:cNvPr id="15" name="Text Placeholder 5"/>
          <p:cNvSpPr>
            <a:spLocks noGrp="1"/>
          </p:cNvSpPr>
          <p:nvPr>
            <p:ph type="body" sz="quarter" idx="18" hasCustomPrompt="1"/>
          </p:nvPr>
        </p:nvSpPr>
        <p:spPr>
          <a:xfrm>
            <a:off x="365125" y="5792438"/>
            <a:ext cx="11460163" cy="298800"/>
          </a:xfrm>
          <a:prstGeom prst="rect">
            <a:avLst/>
          </a:prstGeom>
        </p:spPr>
        <p:txBody>
          <a:bodyPr wrap="square" lIns="0" tIns="72000" rIns="0" bIns="72000" anchor="b" anchorCtr="0">
            <a:noAutofit/>
          </a:bodyPr>
          <a:lstStyle>
            <a:lvl1pPr marL="0" indent="0">
              <a:spcBef>
                <a:spcPts val="0"/>
              </a:spcBef>
              <a:spcAft>
                <a:spcPts val="0"/>
              </a:spcAft>
              <a:buNone/>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2" name="Date Placeholder 1">
            <a:extLst>
              <a:ext uri="{FF2B5EF4-FFF2-40B4-BE49-F238E27FC236}">
                <a16:creationId xmlns:a16="http://schemas.microsoft.com/office/drawing/2014/main" id="{2E151742-951B-4B8B-93F8-F6814A0074E2}"/>
              </a:ext>
            </a:extLst>
          </p:cNvPr>
          <p:cNvSpPr>
            <a:spLocks noGrp="1"/>
          </p:cNvSpPr>
          <p:nvPr>
            <p:ph type="dt" sz="half" idx="19"/>
          </p:nvPr>
        </p:nvSpPr>
        <p:spPr/>
        <p:txBody>
          <a:bodyPr/>
          <a:lstStyle/>
          <a:p>
            <a:fld id="{397F4CD0-83C1-4C99-A2BD-6DA4A1CC9D00}" type="datetime4">
              <a:rPr lang="en-GB" smtClean="0"/>
              <a:t>04 May 2023</a:t>
            </a:fld>
            <a:endParaRPr lang="en-GB"/>
          </a:p>
        </p:txBody>
      </p:sp>
      <p:sp>
        <p:nvSpPr>
          <p:cNvPr id="3" name="Footer Placeholder 2">
            <a:extLst>
              <a:ext uri="{FF2B5EF4-FFF2-40B4-BE49-F238E27FC236}">
                <a16:creationId xmlns:a16="http://schemas.microsoft.com/office/drawing/2014/main" id="{5E4920F6-7DEA-40DB-B124-F0789E56046F}"/>
              </a:ext>
            </a:extLst>
          </p:cNvPr>
          <p:cNvSpPr>
            <a:spLocks noGrp="1"/>
          </p:cNvSpPr>
          <p:nvPr>
            <p:ph type="ftr" sz="quarter" idx="20"/>
          </p:nvPr>
        </p:nvSpPr>
        <p:spPr/>
        <p:txBody>
          <a:bodyPr/>
          <a:lstStyle/>
          <a:p>
            <a:endParaRPr lang="en-GB"/>
          </a:p>
        </p:txBody>
      </p:sp>
      <p:sp>
        <p:nvSpPr>
          <p:cNvPr id="4" name="Slide Number Placeholder 3">
            <a:extLst>
              <a:ext uri="{FF2B5EF4-FFF2-40B4-BE49-F238E27FC236}">
                <a16:creationId xmlns:a16="http://schemas.microsoft.com/office/drawing/2014/main" id="{D4DDB722-CBB2-49EC-937E-10206DEB6BD1}"/>
              </a:ext>
            </a:extLst>
          </p:cNvPr>
          <p:cNvSpPr>
            <a:spLocks noGrp="1"/>
          </p:cNvSpPr>
          <p:nvPr>
            <p:ph type="sldNum" sz="quarter" idx="21"/>
          </p:nvPr>
        </p:nvSpPr>
        <p:spPr/>
        <p:txBody>
          <a:bodyPr/>
          <a:lstStyle/>
          <a:p>
            <a:fld id="{9F9F533D-B52E-4A2F-BF72-0ADD2D94BD75}" type="slidenum">
              <a:rPr lang="en-GB" smtClean="0"/>
              <a:pPr/>
              <a:t>‹#›</a:t>
            </a:fld>
            <a:endParaRPr lang="en-GB"/>
          </a:p>
        </p:txBody>
      </p:sp>
      <p:sp>
        <p:nvSpPr>
          <p:cNvPr id="7" name="Text Placeholder 6">
            <a:extLst>
              <a:ext uri="{FF2B5EF4-FFF2-40B4-BE49-F238E27FC236}">
                <a16:creationId xmlns:a16="http://schemas.microsoft.com/office/drawing/2014/main" id="{D4E53DDB-FDB6-66D3-FC50-5426FF978D71}"/>
              </a:ext>
            </a:extLst>
          </p:cNvPr>
          <p:cNvSpPr>
            <a:spLocks noGrp="1"/>
          </p:cNvSpPr>
          <p:nvPr>
            <p:ph type="body" sz="quarter" idx="22" hasCustomPrompt="1"/>
          </p:nvPr>
        </p:nvSpPr>
        <p:spPr>
          <a:xfrm>
            <a:off x="365125" y="1303338"/>
            <a:ext cx="11460163" cy="4489450"/>
          </a:xfrm>
        </p:spPr>
        <p:txBody>
          <a:bodyPr lIns="0" tIns="180000" rIns="0" bIns="180000">
            <a:noAutofit/>
          </a:bodyPr>
          <a:lstStyle>
            <a:lvl1pPr>
              <a:defRPr/>
            </a:lvl1pPr>
          </a:lstStyle>
          <a:p>
            <a:pPr lvl="0"/>
            <a:r>
              <a:rPr lang="en-US"/>
              <a:t>Click to enter TEXT content ONLY. </a:t>
            </a:r>
            <a:br>
              <a:rPr lang="en-US"/>
            </a:br>
            <a:r>
              <a:rPr lang="en-US"/>
              <a:t>If text content appears too large please reduce the size of this font. </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itle 1">
            <a:extLst>
              <a:ext uri="{FF2B5EF4-FFF2-40B4-BE49-F238E27FC236}">
                <a16:creationId xmlns:a16="http://schemas.microsoft.com/office/drawing/2014/main" id="{3A7A86B9-637F-F18A-3604-5A44F7C4442F}"/>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0" name="Subtitle 2">
            <a:extLst>
              <a:ext uri="{FF2B5EF4-FFF2-40B4-BE49-F238E27FC236}">
                <a16:creationId xmlns:a16="http://schemas.microsoft.com/office/drawing/2014/main" id="{5A89E078-B97D-529E-FF83-DF5AD69D51F2}"/>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3" name="Freeform: Shape 12">
            <a:extLst>
              <a:ext uri="{FF2B5EF4-FFF2-40B4-BE49-F238E27FC236}">
                <a16:creationId xmlns:a16="http://schemas.microsoft.com/office/drawing/2014/main" id="{22D601A5-6CEE-D258-CCEB-85D1BB27BD87}"/>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custDataLst>
      <p:tags r:id="rId1"/>
    </p:custDataLst>
    <p:extLst>
      <p:ext uri="{BB962C8B-B14F-4D97-AF65-F5344CB8AC3E}">
        <p14:creationId xmlns:p14="http://schemas.microsoft.com/office/powerpoint/2010/main" val="3317225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A/SPADM">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0AC59E1C-A015-4BA4-AB7D-EC00F37B815F}"/>
              </a:ext>
            </a:extLst>
          </p:cNvPr>
          <p:cNvSpPr/>
          <p:nvPr userDrawn="1"/>
        </p:nvSpPr>
        <p:spPr bwMode="auto">
          <a:xfrm>
            <a:off x="365126" y="1307574"/>
            <a:ext cx="1806576" cy="1396505"/>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126000" rIns="0" bIns="0" numCol="1" spcCol="0" rtlCol="0" fromWordArt="0" anchor="t" anchorCtr="0" forceAA="0" compatLnSpc="1">
            <a:prstTxWarp prst="textNoShape">
              <a:avLst/>
            </a:prstTxWarp>
            <a:noAutofit/>
          </a:bodyPr>
          <a:lstStyle/>
          <a:p>
            <a:pPr algn="ctr" eaLnBrk="0" fontAlgn="auto" hangingPunct="0">
              <a:spcBef>
                <a:spcPts val="300"/>
              </a:spcBef>
              <a:spcAft>
                <a:spcPts val="300"/>
              </a:spcAft>
              <a:buClr>
                <a:schemeClr val="bg1"/>
              </a:buClr>
            </a:pPr>
            <a:r>
              <a:rPr lang="en-US" sz="1600" b="1">
                <a:solidFill>
                  <a:schemeClr val="tx2"/>
                </a:solidFill>
              </a:rPr>
              <a:t>Objectives</a:t>
            </a:r>
          </a:p>
        </p:txBody>
      </p:sp>
      <p:sp>
        <p:nvSpPr>
          <p:cNvPr id="34" name="Rectangle 33">
            <a:extLst>
              <a:ext uri="{FF2B5EF4-FFF2-40B4-BE49-F238E27FC236}">
                <a16:creationId xmlns:a16="http://schemas.microsoft.com/office/drawing/2014/main" id="{D4EBA022-30B3-B17F-5D7C-3A3D869D35FA}"/>
              </a:ext>
            </a:extLst>
          </p:cNvPr>
          <p:cNvSpPr>
            <a:spLocks/>
          </p:cNvSpPr>
          <p:nvPr userDrawn="1"/>
        </p:nvSpPr>
        <p:spPr bwMode="auto">
          <a:xfrm>
            <a:off x="365126" y="2778690"/>
            <a:ext cx="1806576" cy="1396505"/>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126000" rIns="0" bIns="0" numCol="1" spcCol="0" rtlCol="0" fromWordArt="0" anchor="t" anchorCtr="0" forceAA="0" compatLnSpc="1">
            <a:prstTxWarp prst="textNoShape">
              <a:avLst/>
            </a:prstTxWarp>
            <a:noAutofit/>
          </a:bodyPr>
          <a:lstStyle/>
          <a:p>
            <a:pPr algn="ctr" eaLnBrk="0" fontAlgn="auto" hangingPunct="0">
              <a:spcBef>
                <a:spcPts val="300"/>
              </a:spcBef>
              <a:spcAft>
                <a:spcPts val="300"/>
              </a:spcAft>
              <a:buClr>
                <a:schemeClr val="bg1"/>
              </a:buClr>
            </a:pPr>
            <a:r>
              <a:rPr lang="en-US" sz="1600" b="1">
                <a:solidFill>
                  <a:schemeClr val="tx2"/>
                </a:solidFill>
              </a:rPr>
              <a:t>Key questions</a:t>
            </a:r>
          </a:p>
        </p:txBody>
      </p:sp>
      <p:sp>
        <p:nvSpPr>
          <p:cNvPr id="35" name="Rectangle 34">
            <a:extLst>
              <a:ext uri="{FF2B5EF4-FFF2-40B4-BE49-F238E27FC236}">
                <a16:creationId xmlns:a16="http://schemas.microsoft.com/office/drawing/2014/main" id="{FF5A742C-A049-77AC-C2E5-4272D118CC96}"/>
              </a:ext>
            </a:extLst>
          </p:cNvPr>
          <p:cNvSpPr>
            <a:spLocks/>
          </p:cNvSpPr>
          <p:nvPr userDrawn="1"/>
        </p:nvSpPr>
        <p:spPr bwMode="auto">
          <a:xfrm>
            <a:off x="365126" y="4249806"/>
            <a:ext cx="1806576" cy="1396505"/>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126000" rIns="0" bIns="0" numCol="1" spcCol="0" rtlCol="0" fromWordArt="0" anchor="t" anchorCtr="0" forceAA="0" compatLnSpc="1">
            <a:prstTxWarp prst="textNoShape">
              <a:avLst/>
            </a:prstTxWarp>
            <a:noAutofit/>
          </a:bodyPr>
          <a:lstStyle/>
          <a:p>
            <a:pPr algn="ctr" eaLnBrk="0" fontAlgn="auto" hangingPunct="0">
              <a:spcBef>
                <a:spcPts val="300"/>
              </a:spcBef>
              <a:spcAft>
                <a:spcPts val="300"/>
              </a:spcAft>
              <a:buClr>
                <a:schemeClr val="bg1"/>
              </a:buClr>
            </a:pPr>
            <a:r>
              <a:rPr lang="en-US" sz="1600" b="1">
                <a:solidFill>
                  <a:schemeClr val="tx2"/>
                </a:solidFill>
              </a:rPr>
              <a:t>Next steps</a:t>
            </a:r>
          </a:p>
        </p:txBody>
      </p:sp>
      <p:sp>
        <p:nvSpPr>
          <p:cNvPr id="21" name="Rectangle 20">
            <a:extLst>
              <a:ext uri="{FF2B5EF4-FFF2-40B4-BE49-F238E27FC236}">
                <a16:creationId xmlns:a16="http://schemas.microsoft.com/office/drawing/2014/main" id="{E66507E6-44A7-B4B5-33F1-9F0C0DC0FDE1}"/>
              </a:ext>
            </a:extLst>
          </p:cNvPr>
          <p:cNvSpPr/>
          <p:nvPr userDrawn="1"/>
        </p:nvSpPr>
        <p:spPr bwMode="auto">
          <a:xfrm>
            <a:off x="365126" y="5720922"/>
            <a:ext cx="1806576" cy="363373"/>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72000" rIns="0" bIns="0" numCol="1" spcCol="0" rtlCol="0" fromWordArt="0" anchor="t" anchorCtr="0" forceAA="0" compatLnSpc="1">
            <a:prstTxWarp prst="textNoShape">
              <a:avLst/>
            </a:prstTxWarp>
            <a:noAutofit/>
          </a:bodyPr>
          <a:lstStyle/>
          <a:p>
            <a:pPr algn="ctr" eaLnBrk="0" fontAlgn="auto" hangingPunct="0">
              <a:spcBef>
                <a:spcPts val="300"/>
              </a:spcBef>
              <a:spcAft>
                <a:spcPts val="300"/>
              </a:spcAft>
              <a:buClr>
                <a:schemeClr val="bg1"/>
              </a:buClr>
            </a:pPr>
            <a:r>
              <a:rPr lang="en-US" sz="1600" b="1">
                <a:solidFill>
                  <a:schemeClr val="tx2"/>
                </a:solidFill>
              </a:rPr>
              <a:t>Owner</a:t>
            </a:r>
          </a:p>
        </p:txBody>
      </p:sp>
      <p:sp>
        <p:nvSpPr>
          <p:cNvPr id="3" name="Footer Placeholder 2">
            <a:extLst>
              <a:ext uri="{FF2B5EF4-FFF2-40B4-BE49-F238E27FC236}">
                <a16:creationId xmlns:a16="http://schemas.microsoft.com/office/drawing/2014/main" id="{9B773ECA-2D04-B6E9-1FB4-377F08AA5D14}"/>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C3976886-926E-8975-E95D-5BCD6F82EEEF}"/>
              </a:ext>
            </a:extLst>
          </p:cNvPr>
          <p:cNvSpPr>
            <a:spLocks noGrp="1"/>
          </p:cNvSpPr>
          <p:nvPr>
            <p:ph type="sldNum" sz="quarter" idx="11"/>
          </p:nvPr>
        </p:nvSpPr>
        <p:spPr/>
        <p:txBody>
          <a:bodyPr/>
          <a:lstStyle/>
          <a:p>
            <a:fld id="{9F9F533D-B52E-4A2F-BF72-0ADD2D94BD75}" type="slidenum">
              <a:rPr lang="en-GB" smtClean="0"/>
              <a:pPr/>
              <a:t>‹#›</a:t>
            </a:fld>
            <a:endParaRPr lang="en-GB"/>
          </a:p>
        </p:txBody>
      </p:sp>
      <p:sp>
        <p:nvSpPr>
          <p:cNvPr id="5" name="Date Placeholder 4">
            <a:extLst>
              <a:ext uri="{FF2B5EF4-FFF2-40B4-BE49-F238E27FC236}">
                <a16:creationId xmlns:a16="http://schemas.microsoft.com/office/drawing/2014/main" id="{A15E9B4D-B613-11AE-72F8-5A0C3EBFD95A}"/>
              </a:ext>
            </a:extLst>
          </p:cNvPr>
          <p:cNvSpPr>
            <a:spLocks noGrp="1"/>
          </p:cNvSpPr>
          <p:nvPr>
            <p:ph type="dt" sz="half" idx="12"/>
          </p:nvPr>
        </p:nvSpPr>
        <p:spPr/>
        <p:txBody>
          <a:bodyPr/>
          <a:lstStyle/>
          <a:p>
            <a:fld id="{346B58B4-0D72-4C8B-9355-854FB5782278}" type="datetime4">
              <a:rPr lang="en-GB" smtClean="0"/>
              <a:t>04 May 2023</a:t>
            </a:fld>
            <a:endParaRPr lang="en-GB"/>
          </a:p>
        </p:txBody>
      </p:sp>
      <p:sp>
        <p:nvSpPr>
          <p:cNvPr id="6" name="Title 1">
            <a:extLst>
              <a:ext uri="{FF2B5EF4-FFF2-40B4-BE49-F238E27FC236}">
                <a16:creationId xmlns:a16="http://schemas.microsoft.com/office/drawing/2014/main" id="{25ABB6F2-78D4-BCC3-D950-5FAF7FCB8FDD}"/>
              </a:ext>
            </a:extLst>
          </p:cNvPr>
          <p:cNvSpPr>
            <a:spLocks noGrp="1"/>
          </p:cNvSpPr>
          <p:nvPr>
            <p:ph type="title" hasCustomPrompt="1"/>
          </p:nvPr>
        </p:nvSpPr>
        <p:spPr>
          <a:xfrm>
            <a:off x="365126" y="242888"/>
            <a:ext cx="7554912" cy="430887"/>
          </a:xfrm>
        </p:spPr>
        <p:txBody>
          <a:bodyPr/>
          <a:lstStyle>
            <a:lvl1pPr>
              <a:defRPr/>
            </a:lvl1pPr>
          </a:lstStyle>
          <a:p>
            <a:r>
              <a:rPr lang="en-US"/>
              <a:t>Click to add topic / paper title</a:t>
            </a:r>
          </a:p>
        </p:txBody>
      </p:sp>
      <p:sp>
        <p:nvSpPr>
          <p:cNvPr id="7" name="Subtitle 2">
            <a:extLst>
              <a:ext uri="{FF2B5EF4-FFF2-40B4-BE49-F238E27FC236}">
                <a16:creationId xmlns:a16="http://schemas.microsoft.com/office/drawing/2014/main" id="{FA46E8B4-4C83-8DD1-80BB-CC03BD24AFCC}"/>
              </a:ext>
            </a:extLst>
          </p:cNvPr>
          <p:cNvSpPr>
            <a:spLocks noGrp="1"/>
          </p:cNvSpPr>
          <p:nvPr>
            <p:ph type="subTitle" idx="1" hasCustomPrompt="1"/>
          </p:nvPr>
        </p:nvSpPr>
        <p:spPr>
          <a:xfrm>
            <a:off x="365125" y="694950"/>
            <a:ext cx="7554913"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0" name="Text Placeholder 9">
            <a:extLst>
              <a:ext uri="{FF2B5EF4-FFF2-40B4-BE49-F238E27FC236}">
                <a16:creationId xmlns:a16="http://schemas.microsoft.com/office/drawing/2014/main" id="{8E19B5E4-F2A8-7F44-855D-F41DDE3B3D9F}"/>
              </a:ext>
            </a:extLst>
          </p:cNvPr>
          <p:cNvSpPr>
            <a:spLocks noGrp="1"/>
          </p:cNvSpPr>
          <p:nvPr>
            <p:ph type="body" sz="quarter" idx="34" hasCustomPrompt="1"/>
          </p:nvPr>
        </p:nvSpPr>
        <p:spPr>
          <a:xfrm>
            <a:off x="8172450" y="694948"/>
            <a:ext cx="3649661" cy="352801"/>
          </a:xfrm>
        </p:spPr>
        <p:txBody>
          <a:bodyPr lIns="0" tIns="0" rIns="0" bIns="18000" anchor="b" anchorCtr="0">
            <a:noAutofit/>
          </a:bodyPr>
          <a:lstStyle>
            <a:lvl1pPr marL="0" indent="0" algn="r">
              <a:buNone/>
              <a:defRPr sz="1400" b="0">
                <a:solidFill>
                  <a:schemeClr val="tx1"/>
                </a:solidFill>
              </a:defRPr>
            </a:lvl1pPr>
          </a:lstStyle>
          <a:p>
            <a:pPr lvl="0"/>
            <a:r>
              <a:rPr lang="en-US"/>
              <a:t>Click to insert date of session </a:t>
            </a:r>
          </a:p>
        </p:txBody>
      </p:sp>
      <p:sp>
        <p:nvSpPr>
          <p:cNvPr id="23" name="Text Placeholder 6">
            <a:extLst>
              <a:ext uri="{FF2B5EF4-FFF2-40B4-BE49-F238E27FC236}">
                <a16:creationId xmlns:a16="http://schemas.microsoft.com/office/drawing/2014/main" id="{472F201F-277F-F24E-085D-8160B5FF4CE6}"/>
              </a:ext>
            </a:extLst>
          </p:cNvPr>
          <p:cNvSpPr>
            <a:spLocks noGrp="1"/>
          </p:cNvSpPr>
          <p:nvPr>
            <p:ph type="body" sz="quarter" idx="36" hasCustomPrompt="1"/>
          </p:nvPr>
        </p:nvSpPr>
        <p:spPr>
          <a:xfrm>
            <a:off x="365126" y="1777158"/>
            <a:ext cx="1695450" cy="926921"/>
          </a:xfrm>
          <a:prstGeom prst="rect">
            <a:avLst/>
          </a:prstGeom>
          <a:noFill/>
          <a:ln>
            <a:noFill/>
          </a:ln>
        </p:spPr>
        <p:txBody>
          <a:bodyPr lIns="72000" tIns="0" rIns="0" bIns="0" anchor="ctr" anchorCtr="0">
            <a:noAutofit/>
          </a:bodyPr>
          <a:lstStyle>
            <a:lvl1pPr marL="0" indent="0">
              <a:spcBef>
                <a:spcPts val="0"/>
              </a:spcBef>
              <a:spcAft>
                <a:spcPts val="0"/>
              </a:spcAft>
              <a:buFont typeface="+mj-lt"/>
              <a:buNone/>
              <a:defRPr sz="1200">
                <a:solidFill>
                  <a:schemeClr val="bg2"/>
                </a:solidFill>
              </a:defRPr>
            </a:lvl1pPr>
            <a:lvl2pPr marL="357542" indent="0">
              <a:buNone/>
              <a:defRPr/>
            </a:lvl2pPr>
          </a:lstStyle>
          <a:p>
            <a:pPr lvl="0"/>
            <a:r>
              <a:rPr lang="en-US"/>
              <a:t>Up to 5 clear, focused objectives </a:t>
            </a:r>
            <a:br>
              <a:rPr lang="en-US"/>
            </a:br>
            <a:r>
              <a:rPr lang="en-US"/>
              <a:t>(</a:t>
            </a:r>
            <a:r>
              <a:rPr lang="en-US" err="1"/>
              <a:t>i</a:t>
            </a:r>
            <a:r>
              <a:rPr lang="en-US"/>
              <a:t>) for decision, </a:t>
            </a:r>
            <a:br>
              <a:rPr lang="en-US"/>
            </a:br>
            <a:r>
              <a:rPr lang="en-US"/>
              <a:t>(ii) for input </a:t>
            </a:r>
            <a:br>
              <a:rPr lang="en-US"/>
            </a:br>
            <a:r>
              <a:rPr lang="en-US"/>
              <a:t>(iii) for awareness</a:t>
            </a:r>
          </a:p>
        </p:txBody>
      </p:sp>
      <p:sp>
        <p:nvSpPr>
          <p:cNvPr id="25" name="Rectangle 24">
            <a:extLst>
              <a:ext uri="{FF2B5EF4-FFF2-40B4-BE49-F238E27FC236}">
                <a16:creationId xmlns:a16="http://schemas.microsoft.com/office/drawing/2014/main" id="{1BD6FC89-B057-E6C5-C8EA-1FC8CB31B6CA}"/>
              </a:ext>
            </a:extLst>
          </p:cNvPr>
          <p:cNvSpPr/>
          <p:nvPr userDrawn="1"/>
        </p:nvSpPr>
        <p:spPr bwMode="auto">
          <a:xfrm>
            <a:off x="8172450" y="242888"/>
            <a:ext cx="3654425" cy="452059"/>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54000" numCol="1" spcCol="0" rtlCol="0" fromWordArt="0" anchor="b" anchorCtr="0" forceAA="0" compatLnSpc="1">
            <a:prstTxWarp prst="textNoShape">
              <a:avLst/>
            </a:prstTxWarp>
            <a:noAutofit/>
          </a:bodyPr>
          <a:lstStyle/>
          <a:p>
            <a:pPr algn="r" eaLnBrk="0" fontAlgn="auto" hangingPunct="0">
              <a:spcBef>
                <a:spcPts val="300"/>
              </a:spcBef>
              <a:spcAft>
                <a:spcPts val="300"/>
              </a:spcAft>
              <a:buClr>
                <a:schemeClr val="bg1"/>
              </a:buClr>
            </a:pPr>
            <a:r>
              <a:rPr lang="en-US" sz="1800" b="1" kern="0">
                <a:solidFill>
                  <a:schemeClr val="tx2"/>
                </a:solidFill>
              </a:rPr>
              <a:t>Session date:</a:t>
            </a:r>
          </a:p>
        </p:txBody>
      </p:sp>
      <p:sp>
        <p:nvSpPr>
          <p:cNvPr id="24" name="Text Placeholder 6">
            <a:extLst>
              <a:ext uri="{FF2B5EF4-FFF2-40B4-BE49-F238E27FC236}">
                <a16:creationId xmlns:a16="http://schemas.microsoft.com/office/drawing/2014/main" id="{B166E02B-F260-FEAF-DDEB-67922AA11E6E}"/>
              </a:ext>
            </a:extLst>
          </p:cNvPr>
          <p:cNvSpPr>
            <a:spLocks noGrp="1"/>
          </p:cNvSpPr>
          <p:nvPr userDrawn="1">
            <p:ph type="body" sz="quarter" idx="37" hasCustomPrompt="1"/>
          </p:nvPr>
        </p:nvSpPr>
        <p:spPr>
          <a:xfrm>
            <a:off x="365126" y="3337172"/>
            <a:ext cx="1695450" cy="838023"/>
          </a:xfrm>
          <a:prstGeom prst="rect">
            <a:avLst/>
          </a:prstGeom>
          <a:noFill/>
          <a:ln>
            <a:noFill/>
          </a:ln>
        </p:spPr>
        <p:txBody>
          <a:bodyPr lIns="72000" tIns="0" rIns="0" bIns="0" anchor="ctr" anchorCtr="0">
            <a:noAutofit/>
          </a:bodyPr>
          <a:lstStyle>
            <a:lvl1pPr marL="0" indent="0">
              <a:spcBef>
                <a:spcPts val="0"/>
              </a:spcBef>
              <a:spcAft>
                <a:spcPts val="0"/>
              </a:spcAft>
              <a:buFont typeface="+mj-lt"/>
              <a:buNone/>
              <a:defRPr sz="1200">
                <a:solidFill>
                  <a:schemeClr val="bg2"/>
                </a:solidFill>
              </a:defRPr>
            </a:lvl1pPr>
            <a:lvl2pPr marL="357542" indent="0">
              <a:buNone/>
              <a:defRPr/>
            </a:lvl2pPr>
          </a:lstStyle>
          <a:p>
            <a:pPr lvl="0"/>
            <a:r>
              <a:rPr lang="en-US"/>
              <a:t>Up to 5 key questions to be addressed at the meeting</a:t>
            </a:r>
          </a:p>
        </p:txBody>
      </p:sp>
      <p:sp>
        <p:nvSpPr>
          <p:cNvPr id="90" name="Freeform: Shape 89">
            <a:extLst>
              <a:ext uri="{FF2B5EF4-FFF2-40B4-BE49-F238E27FC236}">
                <a16:creationId xmlns:a16="http://schemas.microsoft.com/office/drawing/2014/main" id="{9EA22563-2363-AB1F-DC9F-7A5457933645}"/>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54" name="Text Placeholder 53">
            <a:extLst>
              <a:ext uri="{FF2B5EF4-FFF2-40B4-BE49-F238E27FC236}">
                <a16:creationId xmlns:a16="http://schemas.microsoft.com/office/drawing/2014/main" id="{82C5C591-14F5-449A-187A-1D9A683E961E}"/>
              </a:ext>
            </a:extLst>
          </p:cNvPr>
          <p:cNvSpPr>
            <a:spLocks noGrp="1"/>
          </p:cNvSpPr>
          <p:nvPr>
            <p:ph type="body" sz="quarter" idx="44" hasCustomPrompt="1"/>
          </p:nvPr>
        </p:nvSpPr>
        <p:spPr>
          <a:xfrm>
            <a:off x="2260405" y="1307574"/>
            <a:ext cx="9557738" cy="1396505"/>
          </a:xfrm>
          <a:prstGeom prst="rect">
            <a:avLst/>
          </a:prstGeom>
          <a:solidFill>
            <a:schemeClr val="bg1">
              <a:lumMod val="95000"/>
            </a:schemeClr>
          </a:solidFill>
          <a:ln>
            <a:noFill/>
          </a:ln>
        </p:spPr>
        <p:txBody>
          <a:bodyPr wrap="square" lIns="180000" tIns="144000" rIns="0" bIns="72000" anchor="t" anchorCtr="0">
            <a:noAutofit/>
          </a:bodyPr>
          <a:lstStyle>
            <a:lvl1pPr marL="342900" indent="-342900">
              <a:spcBef>
                <a:spcPts val="300"/>
              </a:spcBef>
              <a:spcAft>
                <a:spcPts val="300"/>
              </a:spcAft>
              <a:buSzPct val="100000"/>
              <a:buFont typeface="+mj-lt"/>
              <a:buAutoNum type="arabicPeriod"/>
              <a:defRPr sz="1200"/>
            </a:lvl1pPr>
            <a:lvl2pPr marL="357542" indent="0">
              <a:buNone/>
              <a:defRPr/>
            </a:lvl2pPr>
          </a:lstStyle>
          <a:p>
            <a:pPr lvl="0"/>
            <a:r>
              <a:rPr lang="en-US"/>
              <a:t>DECISION: To seek X’s [single point accountable decision maker] decision to implement A</a:t>
            </a:r>
            <a:br>
              <a:rPr lang="en-US"/>
            </a:br>
            <a:r>
              <a:rPr lang="en-US"/>
              <a:t>INPUT: To receive input to the proposed plan for B</a:t>
            </a:r>
            <a:br>
              <a:rPr lang="en-US"/>
            </a:br>
            <a:r>
              <a:rPr lang="en-US"/>
              <a:t>AWARENESS: To update XXX regarding C</a:t>
            </a:r>
          </a:p>
        </p:txBody>
      </p:sp>
      <p:sp>
        <p:nvSpPr>
          <p:cNvPr id="55" name="Text Placeholder 54">
            <a:extLst>
              <a:ext uri="{FF2B5EF4-FFF2-40B4-BE49-F238E27FC236}">
                <a16:creationId xmlns:a16="http://schemas.microsoft.com/office/drawing/2014/main" id="{54077D3A-2E14-68B6-5E16-413475F36C3A}"/>
              </a:ext>
            </a:extLst>
          </p:cNvPr>
          <p:cNvSpPr>
            <a:spLocks noGrp="1"/>
          </p:cNvSpPr>
          <p:nvPr>
            <p:ph type="body" sz="quarter" idx="45" hasCustomPrompt="1"/>
          </p:nvPr>
        </p:nvSpPr>
        <p:spPr>
          <a:xfrm>
            <a:off x="2260405" y="2778690"/>
            <a:ext cx="9557738" cy="1396505"/>
          </a:xfrm>
          <a:prstGeom prst="rect">
            <a:avLst/>
          </a:prstGeom>
          <a:solidFill>
            <a:schemeClr val="bg1">
              <a:lumMod val="95000"/>
            </a:schemeClr>
          </a:solidFill>
          <a:ln>
            <a:noFill/>
          </a:ln>
        </p:spPr>
        <p:txBody>
          <a:bodyPr wrap="square" lIns="180000" tIns="144000" rIns="0" bIns="72000" anchor="t" anchorCtr="0">
            <a:noAutofit/>
          </a:bodyPr>
          <a:lstStyle>
            <a:lvl1pPr marL="342900" indent="-342900">
              <a:spcBef>
                <a:spcPts val="300"/>
              </a:spcBef>
              <a:spcAft>
                <a:spcPts val="300"/>
              </a:spcAft>
              <a:buSzPct val="100000"/>
              <a:buFont typeface="+mj-lt"/>
              <a:buAutoNum type="arabicPeriod"/>
              <a:defRPr sz="1200"/>
            </a:lvl1pPr>
            <a:lvl2pPr marL="357542" indent="0">
              <a:buNone/>
              <a:defRPr/>
            </a:lvl2pPr>
          </a:lstStyle>
          <a:p>
            <a:pPr lvl="0"/>
            <a:r>
              <a:rPr lang="en-US"/>
              <a:t>Does XXX have further input on the proposals set out or require additional information?</a:t>
            </a:r>
            <a:br>
              <a:rPr lang="en-US"/>
            </a:br>
            <a:r>
              <a:rPr lang="en-US"/>
              <a:t>Is XXX supportive of the recommendation to x, y, z?</a:t>
            </a:r>
            <a:br>
              <a:rPr lang="en-US"/>
            </a:br>
            <a:r>
              <a:rPr lang="en-US"/>
              <a:t>Does XXX support the approach outlined to x, y, z?</a:t>
            </a:r>
          </a:p>
        </p:txBody>
      </p:sp>
      <p:sp>
        <p:nvSpPr>
          <p:cNvPr id="56" name="Text Placeholder 55">
            <a:extLst>
              <a:ext uri="{FF2B5EF4-FFF2-40B4-BE49-F238E27FC236}">
                <a16:creationId xmlns:a16="http://schemas.microsoft.com/office/drawing/2014/main" id="{5DE7D720-AF89-6DE4-D2E5-33C7B01B7E91}"/>
              </a:ext>
            </a:extLst>
          </p:cNvPr>
          <p:cNvSpPr>
            <a:spLocks noGrp="1"/>
          </p:cNvSpPr>
          <p:nvPr>
            <p:ph type="body" sz="quarter" idx="46" hasCustomPrompt="1"/>
          </p:nvPr>
        </p:nvSpPr>
        <p:spPr>
          <a:xfrm>
            <a:off x="2260405" y="4249806"/>
            <a:ext cx="9557738" cy="1396505"/>
          </a:xfrm>
          <a:prstGeom prst="rect">
            <a:avLst/>
          </a:prstGeom>
          <a:solidFill>
            <a:schemeClr val="bg1">
              <a:lumMod val="95000"/>
            </a:schemeClr>
          </a:solidFill>
          <a:ln>
            <a:noFill/>
          </a:ln>
        </p:spPr>
        <p:txBody>
          <a:bodyPr wrap="square" lIns="180000" tIns="144000" rIns="0" bIns="72000" anchor="t" anchorCtr="0">
            <a:noAutofit/>
          </a:bodyPr>
          <a:lstStyle>
            <a:lvl1pPr marL="342900" indent="-342900">
              <a:spcBef>
                <a:spcPts val="300"/>
              </a:spcBef>
              <a:spcAft>
                <a:spcPts val="300"/>
              </a:spcAft>
              <a:buSzPct val="100000"/>
              <a:buFont typeface="+mj-lt"/>
              <a:buAutoNum type="arabicPeriod"/>
              <a:defRPr sz="1200"/>
            </a:lvl1pPr>
            <a:lvl2pPr marL="357542" indent="0">
              <a:buNone/>
              <a:defRPr/>
            </a:lvl2pPr>
          </a:lstStyle>
          <a:p>
            <a:pPr lvl="0"/>
            <a:r>
              <a:rPr lang="en-US"/>
              <a:t>Key steps following XXX review / decision</a:t>
            </a:r>
          </a:p>
        </p:txBody>
      </p:sp>
      <p:sp>
        <p:nvSpPr>
          <p:cNvPr id="57" name="Text Placeholder 56">
            <a:extLst>
              <a:ext uri="{FF2B5EF4-FFF2-40B4-BE49-F238E27FC236}">
                <a16:creationId xmlns:a16="http://schemas.microsoft.com/office/drawing/2014/main" id="{8C53FB3B-975B-80D5-29B3-81DC27DCAC8F}"/>
              </a:ext>
            </a:extLst>
          </p:cNvPr>
          <p:cNvSpPr>
            <a:spLocks noGrp="1"/>
          </p:cNvSpPr>
          <p:nvPr>
            <p:ph type="body" sz="quarter" idx="48" hasCustomPrompt="1"/>
          </p:nvPr>
        </p:nvSpPr>
        <p:spPr>
          <a:xfrm>
            <a:off x="2260405" y="5720922"/>
            <a:ext cx="9557738" cy="363373"/>
          </a:xfrm>
          <a:prstGeom prst="rect">
            <a:avLst/>
          </a:prstGeom>
          <a:solidFill>
            <a:schemeClr val="bg1">
              <a:lumMod val="95000"/>
            </a:schemeClr>
          </a:solidFill>
          <a:ln>
            <a:noFill/>
          </a:ln>
        </p:spPr>
        <p:txBody>
          <a:bodyPr wrap="square" lIns="180000" tIns="36000" rIns="0" bIns="36000" anchor="ctr" anchorCtr="0">
            <a:noAutofit/>
          </a:bodyPr>
          <a:lstStyle>
            <a:lvl1pPr marL="0" indent="0">
              <a:spcBef>
                <a:spcPts val="0"/>
              </a:spcBef>
              <a:spcAft>
                <a:spcPts val="0"/>
              </a:spcAft>
              <a:buSzPct val="100000"/>
              <a:buFont typeface="+mj-lt"/>
              <a:buNone/>
              <a:defRPr sz="1200"/>
            </a:lvl1pPr>
            <a:lvl2pPr marL="357542" indent="0">
              <a:buNone/>
              <a:defRPr/>
            </a:lvl2pPr>
          </a:lstStyle>
          <a:p>
            <a:pPr lvl="0"/>
            <a:r>
              <a:rPr lang="en-US"/>
              <a:t>Single person accountable for this topic / paper</a:t>
            </a:r>
          </a:p>
        </p:txBody>
      </p:sp>
    </p:spTree>
    <p:custDataLst>
      <p:tags r:id="rId1"/>
    </p:custDataLst>
    <p:extLst>
      <p:ext uri="{BB962C8B-B14F-4D97-AF65-F5344CB8AC3E}">
        <p14:creationId xmlns:p14="http://schemas.microsoft.com/office/powerpoint/2010/main" val="356257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with Subheading">
    <p:spTree>
      <p:nvGrpSpPr>
        <p:cNvPr id="1" name=""/>
        <p:cNvGrpSpPr/>
        <p:nvPr/>
      </p:nvGrpSpPr>
      <p:grpSpPr>
        <a:xfrm>
          <a:off x="0" y="0"/>
          <a:ext cx="0" cy="0"/>
          <a:chOff x="0" y="0"/>
          <a:chExt cx="0" cy="0"/>
        </a:xfrm>
      </p:grpSpPr>
      <p:sp>
        <p:nvSpPr>
          <p:cNvPr id="11" name="Text Placeholder 2"/>
          <p:cNvSpPr>
            <a:spLocks noGrp="1"/>
          </p:cNvSpPr>
          <p:nvPr>
            <p:ph type="body" sz="quarter" idx="13" hasCustomPrompt="1"/>
          </p:nvPr>
        </p:nvSpPr>
        <p:spPr>
          <a:xfrm>
            <a:off x="365456" y="1303338"/>
            <a:ext cx="11460701" cy="399600"/>
          </a:xfrm>
          <a:prstGeom prst="rect">
            <a:avLst/>
          </a:prstGeom>
        </p:spPr>
        <p:txBody>
          <a:bodyPr lIns="0" tIns="72000" rIns="0" bIns="72000" anchor="t" anchorCtr="0">
            <a:noAutofit/>
          </a:bodyPr>
          <a:lstStyle>
            <a:lvl1pPr marL="0" indent="0">
              <a:spcBef>
                <a:spcPts val="0"/>
              </a:spcBef>
              <a:spcAft>
                <a:spcPts val="0"/>
              </a:spcAft>
              <a:buNone/>
              <a:defRPr sz="2400" b="1">
                <a:solidFill>
                  <a:schemeClr val="tx2"/>
                </a:solidFill>
              </a:defRPr>
            </a:lvl1pPr>
            <a:lvl2pPr marL="361942" indent="0">
              <a:buNone/>
              <a:defRPr/>
            </a:lvl2pPr>
            <a:lvl3pPr marL="711182" indent="0">
              <a:buNone/>
              <a:defRPr/>
            </a:lvl3pPr>
            <a:lvl4pPr marL="1087939" indent="0">
              <a:buNone/>
              <a:defRPr/>
            </a:lvl4pPr>
            <a:lvl5pPr marL="1473163" indent="0">
              <a:buNone/>
              <a:defRPr/>
            </a:lvl5pPr>
          </a:lstStyle>
          <a:p>
            <a:pPr lvl="0"/>
            <a:r>
              <a:rPr lang="en-GB"/>
              <a:t>Click to enter subheading text </a:t>
            </a:r>
          </a:p>
        </p:txBody>
      </p:sp>
      <p:sp>
        <p:nvSpPr>
          <p:cNvPr id="16" name="Text Placeholder 5"/>
          <p:cNvSpPr>
            <a:spLocks noGrp="1"/>
          </p:cNvSpPr>
          <p:nvPr>
            <p:ph type="body" sz="quarter" idx="18" hasCustomPrompt="1"/>
          </p:nvPr>
        </p:nvSpPr>
        <p:spPr>
          <a:xfrm>
            <a:off x="365125" y="5792438"/>
            <a:ext cx="11460164" cy="298800"/>
          </a:xfrm>
          <a:prstGeom prst="rect">
            <a:avLst/>
          </a:prstGeom>
        </p:spPr>
        <p:txBody>
          <a:bodyPr wrap="square" lIns="0" tIns="72000" rIns="0" bIns="72000" anchor="b" anchorCtr="0">
            <a:noAutofit/>
          </a:bodyPr>
          <a:lstStyle>
            <a:lvl1pPr marL="0" marR="0" indent="0" algn="l" defTabSz="1219170" rtl="0" eaLnBrk="1" fontAlgn="auto" latinLnBrk="0" hangingPunct="1">
              <a:lnSpc>
                <a:spcPct val="100000"/>
              </a:lnSpc>
              <a:spcBef>
                <a:spcPts val="0"/>
              </a:spcBef>
              <a:spcAft>
                <a:spcPts val="0"/>
              </a:spcAft>
              <a:buClr>
                <a:schemeClr val="tx1"/>
              </a:buClr>
              <a:buSzTx/>
              <a:buFont typeface="Arial" pitchFamily="34" charset="0"/>
              <a:buNone/>
              <a:tabLst/>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3" name="Date Placeholder 2">
            <a:extLst>
              <a:ext uri="{FF2B5EF4-FFF2-40B4-BE49-F238E27FC236}">
                <a16:creationId xmlns:a16="http://schemas.microsoft.com/office/drawing/2014/main" id="{3C475D1F-3C7D-443F-9C73-9160E439AE1B}"/>
              </a:ext>
            </a:extLst>
          </p:cNvPr>
          <p:cNvSpPr>
            <a:spLocks noGrp="1"/>
          </p:cNvSpPr>
          <p:nvPr>
            <p:ph type="dt" sz="half" idx="20"/>
          </p:nvPr>
        </p:nvSpPr>
        <p:spPr/>
        <p:txBody>
          <a:bodyPr/>
          <a:lstStyle/>
          <a:p>
            <a:fld id="{5C36D2BF-D8B1-4705-ABD7-209D78E9EBFF}" type="datetime4">
              <a:rPr lang="en-GB" smtClean="0"/>
              <a:t>04 May 2023</a:t>
            </a:fld>
            <a:endParaRPr lang="en-GB"/>
          </a:p>
        </p:txBody>
      </p:sp>
      <p:sp>
        <p:nvSpPr>
          <p:cNvPr id="4" name="Footer Placeholder 3">
            <a:extLst>
              <a:ext uri="{FF2B5EF4-FFF2-40B4-BE49-F238E27FC236}">
                <a16:creationId xmlns:a16="http://schemas.microsoft.com/office/drawing/2014/main" id="{8E10FAE2-40C5-48E8-A896-0682681B6AC4}"/>
              </a:ext>
            </a:extLst>
          </p:cNvPr>
          <p:cNvSpPr>
            <a:spLocks noGrp="1"/>
          </p:cNvSpPr>
          <p:nvPr>
            <p:ph type="ftr" sz="quarter" idx="21"/>
          </p:nvPr>
        </p:nvSpPr>
        <p:spPr/>
        <p:txBody>
          <a:bodyPr/>
          <a:lstStyle/>
          <a:p>
            <a:endParaRPr lang="en-GB"/>
          </a:p>
        </p:txBody>
      </p:sp>
      <p:sp>
        <p:nvSpPr>
          <p:cNvPr id="8" name="Slide Number Placeholder 7">
            <a:extLst>
              <a:ext uri="{FF2B5EF4-FFF2-40B4-BE49-F238E27FC236}">
                <a16:creationId xmlns:a16="http://schemas.microsoft.com/office/drawing/2014/main" id="{2AF230C5-C173-4CDF-8F46-DDF8D7240B63}"/>
              </a:ext>
            </a:extLst>
          </p:cNvPr>
          <p:cNvSpPr>
            <a:spLocks noGrp="1"/>
          </p:cNvSpPr>
          <p:nvPr>
            <p:ph type="sldNum" sz="quarter" idx="22"/>
          </p:nvPr>
        </p:nvSpPr>
        <p:spPr/>
        <p:txBody>
          <a:bodyPr/>
          <a:lstStyle/>
          <a:p>
            <a:fld id="{9F9F533D-B52E-4A2F-BF72-0ADD2D94BD75}" type="slidenum">
              <a:rPr lang="en-GB" smtClean="0"/>
              <a:pPr/>
              <a:t>‹#›</a:t>
            </a:fld>
            <a:endParaRPr lang="en-GB"/>
          </a:p>
        </p:txBody>
      </p:sp>
      <p:sp>
        <p:nvSpPr>
          <p:cNvPr id="5" name="Text Placeholder 4">
            <a:extLst>
              <a:ext uri="{FF2B5EF4-FFF2-40B4-BE49-F238E27FC236}">
                <a16:creationId xmlns:a16="http://schemas.microsoft.com/office/drawing/2014/main" id="{81E07AE8-19F2-04D9-93C9-C4F2357C2ADF}"/>
              </a:ext>
            </a:extLst>
          </p:cNvPr>
          <p:cNvSpPr>
            <a:spLocks noGrp="1"/>
          </p:cNvSpPr>
          <p:nvPr>
            <p:ph type="body" sz="quarter" idx="23" hasCustomPrompt="1"/>
          </p:nvPr>
        </p:nvSpPr>
        <p:spPr>
          <a:xfrm>
            <a:off x="365125" y="1702938"/>
            <a:ext cx="11460163" cy="4089850"/>
          </a:xfrm>
        </p:spPr>
        <p:txBody>
          <a:bodyPr lIns="0" tIns="180000" rIns="0" bIns="180000">
            <a:noAutofit/>
          </a:bodyPr>
          <a:lstStyle>
            <a:lvl1pPr>
              <a:defRPr/>
            </a:lvl1pPr>
          </a:lstStyle>
          <a:p>
            <a:pPr lvl="0"/>
            <a:r>
              <a:rPr lang="en-US"/>
              <a:t>Click to edit TEXT content ONLY.</a:t>
            </a:r>
            <a:br>
              <a:rPr lang="en-US"/>
            </a:br>
            <a:r>
              <a:rPr lang="en-US"/>
              <a:t>If text content appears too large please reduce the size of the font. </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itle 1">
            <a:extLst>
              <a:ext uri="{FF2B5EF4-FFF2-40B4-BE49-F238E27FC236}">
                <a16:creationId xmlns:a16="http://schemas.microsoft.com/office/drawing/2014/main" id="{E4BDB392-CCE1-B2F2-5843-4AF9AE7D4921}"/>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2" name="Subtitle 2">
            <a:extLst>
              <a:ext uri="{FF2B5EF4-FFF2-40B4-BE49-F238E27FC236}">
                <a16:creationId xmlns:a16="http://schemas.microsoft.com/office/drawing/2014/main" id="{29D93444-D1FE-4C3C-7B81-D2693144C1F0}"/>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5" name="Freeform: Shape 14">
            <a:extLst>
              <a:ext uri="{FF2B5EF4-FFF2-40B4-BE49-F238E27FC236}">
                <a16:creationId xmlns:a16="http://schemas.microsoft.com/office/drawing/2014/main" id="{C45A9796-316D-7A43-F981-F6A071B72BBE}"/>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custDataLst>
      <p:tags r:id="rId1"/>
    </p:custDataLst>
    <p:extLst>
      <p:ext uri="{BB962C8B-B14F-4D97-AF65-F5344CB8AC3E}">
        <p14:creationId xmlns:p14="http://schemas.microsoft.com/office/powerpoint/2010/main" val="3512332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44152BBA-B0F3-390F-177B-A659A0DA6DDB}"/>
              </a:ext>
            </a:extLst>
          </p:cNvPr>
          <p:cNvSpPr>
            <a:spLocks noGrp="1"/>
          </p:cNvSpPr>
          <p:nvPr>
            <p:ph type="body" sz="quarter" idx="25" hasCustomPrompt="1"/>
          </p:nvPr>
        </p:nvSpPr>
        <p:spPr>
          <a:xfrm>
            <a:off x="8172451" y="1303338"/>
            <a:ext cx="3652838" cy="4477804"/>
          </a:xfrm>
          <a:prstGeom prst="roundRect">
            <a:avLst>
              <a:gd name="adj" fmla="val 4585"/>
            </a:avLst>
          </a:prstGeom>
          <a:solidFill>
            <a:schemeClr val="bg1">
              <a:lumMod val="95000"/>
            </a:schemeClr>
          </a:solidFill>
          <a:ln>
            <a:noFill/>
          </a:ln>
        </p:spPr>
        <p:txBody>
          <a:bodyPr wrap="square">
            <a:noAutofit/>
          </a:bodyPr>
          <a:lstStyle>
            <a:lvl1pPr>
              <a:defRPr/>
            </a:lvl1pPr>
          </a:lstStyle>
          <a:p>
            <a:pPr lvl="0"/>
            <a:r>
              <a:rPr lang="en-US"/>
              <a:t>Click to edit TEXT content ONLY. </a:t>
            </a:r>
            <a:br>
              <a:rPr lang="en-US"/>
            </a:br>
            <a:r>
              <a:rPr lang="en-US"/>
              <a:t>If text content appears outside of the grey placeholder please reduce the size of the font. </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Text Placeholder 5"/>
          <p:cNvSpPr>
            <a:spLocks noGrp="1"/>
          </p:cNvSpPr>
          <p:nvPr>
            <p:ph type="body" sz="quarter" idx="20" hasCustomPrompt="1"/>
          </p:nvPr>
        </p:nvSpPr>
        <p:spPr>
          <a:xfrm>
            <a:off x="8172451" y="5791943"/>
            <a:ext cx="3652837" cy="298800"/>
          </a:xfrm>
          <a:prstGeom prst="rect">
            <a:avLst/>
          </a:prstGeom>
        </p:spPr>
        <p:txBody>
          <a:bodyPr wrap="square" lIns="0" tIns="72000" rIns="0" bIns="72000" anchor="b" anchorCtr="0">
            <a:noAutofit/>
          </a:bodyPr>
          <a:lstStyle>
            <a:lvl1pPr marL="0" indent="0">
              <a:spcBef>
                <a:spcPts val="0"/>
              </a:spcBef>
              <a:spcAft>
                <a:spcPts val="0"/>
              </a:spcAft>
              <a:buNone/>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6" name="Date Placeholder 5">
            <a:extLst>
              <a:ext uri="{FF2B5EF4-FFF2-40B4-BE49-F238E27FC236}">
                <a16:creationId xmlns:a16="http://schemas.microsoft.com/office/drawing/2014/main" id="{101A55F3-CAC9-450A-8B8C-0D0326082407}"/>
              </a:ext>
            </a:extLst>
          </p:cNvPr>
          <p:cNvSpPr>
            <a:spLocks noGrp="1"/>
          </p:cNvSpPr>
          <p:nvPr>
            <p:ph type="dt" sz="half" idx="21"/>
          </p:nvPr>
        </p:nvSpPr>
        <p:spPr/>
        <p:txBody>
          <a:bodyPr/>
          <a:lstStyle/>
          <a:p>
            <a:fld id="{39AF67FF-E09E-42E7-8CF4-0C88178FECBB}" type="datetime4">
              <a:rPr lang="en-GB" smtClean="0"/>
              <a:t>04 May 2023</a:t>
            </a:fld>
            <a:endParaRPr lang="en-GB"/>
          </a:p>
        </p:txBody>
      </p:sp>
      <p:sp>
        <p:nvSpPr>
          <p:cNvPr id="7" name="Footer Placeholder 6">
            <a:extLst>
              <a:ext uri="{FF2B5EF4-FFF2-40B4-BE49-F238E27FC236}">
                <a16:creationId xmlns:a16="http://schemas.microsoft.com/office/drawing/2014/main" id="{FA6F4AF4-B7CB-44A2-A774-A5EE13FDE7C2}"/>
              </a:ext>
            </a:extLst>
          </p:cNvPr>
          <p:cNvSpPr>
            <a:spLocks noGrp="1"/>
          </p:cNvSpPr>
          <p:nvPr>
            <p:ph type="ftr" sz="quarter" idx="22"/>
          </p:nvPr>
        </p:nvSpPr>
        <p:spPr/>
        <p:txBody>
          <a:bodyPr/>
          <a:lstStyle/>
          <a:p>
            <a:endParaRPr lang="en-GB"/>
          </a:p>
        </p:txBody>
      </p:sp>
      <p:sp>
        <p:nvSpPr>
          <p:cNvPr id="8" name="Slide Number Placeholder 7">
            <a:extLst>
              <a:ext uri="{FF2B5EF4-FFF2-40B4-BE49-F238E27FC236}">
                <a16:creationId xmlns:a16="http://schemas.microsoft.com/office/drawing/2014/main" id="{1A690446-B95A-4BA4-8B97-68649C262B11}"/>
              </a:ext>
            </a:extLst>
          </p:cNvPr>
          <p:cNvSpPr>
            <a:spLocks noGrp="1"/>
          </p:cNvSpPr>
          <p:nvPr>
            <p:ph type="sldNum" sz="quarter" idx="23"/>
          </p:nvPr>
        </p:nvSpPr>
        <p:spPr/>
        <p:txBody>
          <a:bodyPr/>
          <a:lstStyle/>
          <a:p>
            <a:fld id="{9F9F533D-B52E-4A2F-BF72-0ADD2D94BD75}" type="slidenum">
              <a:rPr lang="en-GB" smtClean="0"/>
              <a:pPr/>
              <a:t>‹#›</a:t>
            </a:fld>
            <a:endParaRPr lang="en-GB"/>
          </a:p>
        </p:txBody>
      </p:sp>
      <p:sp>
        <p:nvSpPr>
          <p:cNvPr id="19" name="Text Placeholder 5"/>
          <p:cNvSpPr>
            <a:spLocks noGrp="1"/>
          </p:cNvSpPr>
          <p:nvPr>
            <p:ph type="body" sz="quarter" idx="19" hasCustomPrompt="1"/>
          </p:nvPr>
        </p:nvSpPr>
        <p:spPr>
          <a:xfrm>
            <a:off x="365125" y="5791943"/>
            <a:ext cx="7554913" cy="299295"/>
          </a:xfrm>
          <a:prstGeom prst="rect">
            <a:avLst/>
          </a:prstGeom>
        </p:spPr>
        <p:txBody>
          <a:bodyPr wrap="square" lIns="0" tIns="72000" rIns="0" bIns="72000" anchor="b" anchorCtr="0">
            <a:noAutofit/>
          </a:bodyPr>
          <a:lstStyle>
            <a:lvl1pPr marL="0" indent="0">
              <a:spcBef>
                <a:spcPts val="0"/>
              </a:spcBef>
              <a:spcAft>
                <a:spcPts val="0"/>
              </a:spcAft>
              <a:buNone/>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3" name="Text Placeholder 2">
            <a:extLst>
              <a:ext uri="{FF2B5EF4-FFF2-40B4-BE49-F238E27FC236}">
                <a16:creationId xmlns:a16="http://schemas.microsoft.com/office/drawing/2014/main" id="{3B643D66-CBAC-8A3C-D941-445E2D7EFCEE}"/>
              </a:ext>
            </a:extLst>
          </p:cNvPr>
          <p:cNvSpPr>
            <a:spLocks noGrp="1"/>
          </p:cNvSpPr>
          <p:nvPr>
            <p:ph type="body" sz="quarter" idx="24" hasCustomPrompt="1"/>
          </p:nvPr>
        </p:nvSpPr>
        <p:spPr>
          <a:xfrm>
            <a:off x="365125" y="1303338"/>
            <a:ext cx="7554913" cy="4478337"/>
          </a:xfrm>
        </p:spPr>
        <p:txBody>
          <a:bodyPr lIns="0" tIns="234000" rIns="0" bIns="180000">
            <a:noAutofit/>
          </a:bodyPr>
          <a:lstStyle>
            <a:lvl1pPr>
              <a:defRPr/>
            </a:lvl1pPr>
          </a:lstStyle>
          <a:p>
            <a:pPr lvl="0"/>
            <a:r>
              <a:rPr lang="en-US"/>
              <a:t>Click to enter TEXT content ONLY.</a:t>
            </a:r>
            <a:br>
              <a:rPr lang="en-US"/>
            </a:br>
            <a:r>
              <a:rPr lang="en-US"/>
              <a:t>If text content appears too large please reduce the size of the font. </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1">
            <a:extLst>
              <a:ext uri="{FF2B5EF4-FFF2-40B4-BE49-F238E27FC236}">
                <a16:creationId xmlns:a16="http://schemas.microsoft.com/office/drawing/2014/main" id="{8C40724D-5874-C573-BE68-E74D3056C42C}"/>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2" name="Subtitle 2">
            <a:extLst>
              <a:ext uri="{FF2B5EF4-FFF2-40B4-BE49-F238E27FC236}">
                <a16:creationId xmlns:a16="http://schemas.microsoft.com/office/drawing/2014/main" id="{6DDC75F0-FC33-50C5-4836-14CADF87FA85}"/>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6" name="Freeform: Shape 15">
            <a:extLst>
              <a:ext uri="{FF2B5EF4-FFF2-40B4-BE49-F238E27FC236}">
                <a16:creationId xmlns:a16="http://schemas.microsoft.com/office/drawing/2014/main" id="{7ED293B4-51DD-6A15-3268-DC88E0FC951D}"/>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custDataLst>
      <p:tags r:id="rId1"/>
    </p:custDataLst>
    <p:extLst>
      <p:ext uri="{BB962C8B-B14F-4D97-AF65-F5344CB8AC3E}">
        <p14:creationId xmlns:p14="http://schemas.microsoft.com/office/powerpoint/2010/main" val="3706052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44152BBA-B0F3-390F-177B-A659A0DA6DDB}"/>
              </a:ext>
            </a:extLst>
          </p:cNvPr>
          <p:cNvSpPr>
            <a:spLocks noGrp="1"/>
          </p:cNvSpPr>
          <p:nvPr>
            <p:ph type="body" sz="quarter" idx="25" hasCustomPrompt="1"/>
          </p:nvPr>
        </p:nvSpPr>
        <p:spPr>
          <a:xfrm>
            <a:off x="365125" y="1303338"/>
            <a:ext cx="3652838" cy="4477804"/>
          </a:xfrm>
          <a:prstGeom prst="roundRect">
            <a:avLst>
              <a:gd name="adj" fmla="val 4585"/>
            </a:avLst>
          </a:prstGeom>
          <a:solidFill>
            <a:schemeClr val="tx2"/>
          </a:solidFill>
          <a:ln>
            <a:noFill/>
          </a:ln>
        </p:spPr>
        <p:txBody>
          <a:bodyPr wrap="square">
            <a:noAutofit/>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TEXT content ONLY. </a:t>
            </a:r>
            <a:br>
              <a:rPr lang="en-US"/>
            </a:br>
            <a:r>
              <a:rPr lang="en-US"/>
              <a:t>If text content appears outside of the grey placeholder please reduce the size of the font. </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Text Placeholder 5"/>
          <p:cNvSpPr>
            <a:spLocks noGrp="1"/>
          </p:cNvSpPr>
          <p:nvPr>
            <p:ph type="body" sz="quarter" idx="20" hasCustomPrompt="1"/>
          </p:nvPr>
        </p:nvSpPr>
        <p:spPr>
          <a:xfrm>
            <a:off x="365125" y="5791943"/>
            <a:ext cx="3652837" cy="298800"/>
          </a:xfrm>
          <a:prstGeom prst="rect">
            <a:avLst/>
          </a:prstGeom>
        </p:spPr>
        <p:txBody>
          <a:bodyPr wrap="square" lIns="0" tIns="72000" rIns="0" bIns="72000" anchor="b" anchorCtr="0">
            <a:noAutofit/>
          </a:bodyPr>
          <a:lstStyle>
            <a:lvl1pPr marL="0" indent="0">
              <a:spcBef>
                <a:spcPts val="0"/>
              </a:spcBef>
              <a:spcAft>
                <a:spcPts val="0"/>
              </a:spcAft>
              <a:buNone/>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6" name="Date Placeholder 5">
            <a:extLst>
              <a:ext uri="{FF2B5EF4-FFF2-40B4-BE49-F238E27FC236}">
                <a16:creationId xmlns:a16="http://schemas.microsoft.com/office/drawing/2014/main" id="{101A55F3-CAC9-450A-8B8C-0D0326082407}"/>
              </a:ext>
            </a:extLst>
          </p:cNvPr>
          <p:cNvSpPr>
            <a:spLocks noGrp="1"/>
          </p:cNvSpPr>
          <p:nvPr>
            <p:ph type="dt" sz="half" idx="21"/>
          </p:nvPr>
        </p:nvSpPr>
        <p:spPr/>
        <p:txBody>
          <a:bodyPr/>
          <a:lstStyle/>
          <a:p>
            <a:fld id="{39AF67FF-E09E-42E7-8CF4-0C88178FECBB}" type="datetime4">
              <a:rPr lang="en-GB" smtClean="0"/>
              <a:t>04 May 2023</a:t>
            </a:fld>
            <a:endParaRPr lang="en-GB"/>
          </a:p>
        </p:txBody>
      </p:sp>
      <p:sp>
        <p:nvSpPr>
          <p:cNvPr id="7" name="Footer Placeholder 6">
            <a:extLst>
              <a:ext uri="{FF2B5EF4-FFF2-40B4-BE49-F238E27FC236}">
                <a16:creationId xmlns:a16="http://schemas.microsoft.com/office/drawing/2014/main" id="{FA6F4AF4-B7CB-44A2-A774-A5EE13FDE7C2}"/>
              </a:ext>
            </a:extLst>
          </p:cNvPr>
          <p:cNvSpPr>
            <a:spLocks noGrp="1"/>
          </p:cNvSpPr>
          <p:nvPr>
            <p:ph type="ftr" sz="quarter" idx="22"/>
          </p:nvPr>
        </p:nvSpPr>
        <p:spPr/>
        <p:txBody>
          <a:bodyPr/>
          <a:lstStyle/>
          <a:p>
            <a:endParaRPr lang="en-GB"/>
          </a:p>
        </p:txBody>
      </p:sp>
      <p:sp>
        <p:nvSpPr>
          <p:cNvPr id="8" name="Slide Number Placeholder 7">
            <a:extLst>
              <a:ext uri="{FF2B5EF4-FFF2-40B4-BE49-F238E27FC236}">
                <a16:creationId xmlns:a16="http://schemas.microsoft.com/office/drawing/2014/main" id="{1A690446-B95A-4BA4-8B97-68649C262B11}"/>
              </a:ext>
            </a:extLst>
          </p:cNvPr>
          <p:cNvSpPr>
            <a:spLocks noGrp="1"/>
          </p:cNvSpPr>
          <p:nvPr>
            <p:ph type="sldNum" sz="quarter" idx="23"/>
          </p:nvPr>
        </p:nvSpPr>
        <p:spPr/>
        <p:txBody>
          <a:bodyPr/>
          <a:lstStyle/>
          <a:p>
            <a:fld id="{9F9F533D-B52E-4A2F-BF72-0ADD2D94BD75}" type="slidenum">
              <a:rPr lang="en-GB" smtClean="0"/>
              <a:pPr/>
              <a:t>‹#›</a:t>
            </a:fld>
            <a:endParaRPr lang="en-GB"/>
          </a:p>
        </p:txBody>
      </p:sp>
      <p:sp>
        <p:nvSpPr>
          <p:cNvPr id="19" name="Text Placeholder 5"/>
          <p:cNvSpPr>
            <a:spLocks noGrp="1"/>
          </p:cNvSpPr>
          <p:nvPr>
            <p:ph type="body" sz="quarter" idx="19" hasCustomPrompt="1"/>
          </p:nvPr>
        </p:nvSpPr>
        <p:spPr>
          <a:xfrm>
            <a:off x="4270374" y="5791943"/>
            <a:ext cx="7554913" cy="299295"/>
          </a:xfrm>
          <a:prstGeom prst="rect">
            <a:avLst/>
          </a:prstGeom>
        </p:spPr>
        <p:txBody>
          <a:bodyPr wrap="square" lIns="0" tIns="72000" rIns="0" bIns="72000" anchor="b" anchorCtr="0">
            <a:noAutofit/>
          </a:bodyPr>
          <a:lstStyle>
            <a:lvl1pPr marL="0" indent="0">
              <a:spcBef>
                <a:spcPts val="0"/>
              </a:spcBef>
              <a:spcAft>
                <a:spcPts val="0"/>
              </a:spcAft>
              <a:buNone/>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3" name="Text Placeholder 2">
            <a:extLst>
              <a:ext uri="{FF2B5EF4-FFF2-40B4-BE49-F238E27FC236}">
                <a16:creationId xmlns:a16="http://schemas.microsoft.com/office/drawing/2014/main" id="{3B643D66-CBAC-8A3C-D941-445E2D7EFCEE}"/>
              </a:ext>
            </a:extLst>
          </p:cNvPr>
          <p:cNvSpPr>
            <a:spLocks noGrp="1"/>
          </p:cNvSpPr>
          <p:nvPr>
            <p:ph type="body" sz="quarter" idx="24" hasCustomPrompt="1"/>
          </p:nvPr>
        </p:nvSpPr>
        <p:spPr>
          <a:xfrm>
            <a:off x="4270374" y="1303338"/>
            <a:ext cx="7554913" cy="4478337"/>
          </a:xfrm>
        </p:spPr>
        <p:txBody>
          <a:bodyPr lIns="252000" tIns="234000" rIns="0" bIns="180000">
            <a:noAutofit/>
          </a:bodyPr>
          <a:lstStyle>
            <a:lvl1pPr>
              <a:defRPr/>
            </a:lvl1pPr>
          </a:lstStyle>
          <a:p>
            <a:pPr lvl="0"/>
            <a:r>
              <a:rPr lang="en-US"/>
              <a:t>Click to enter TEXT content ONLY.</a:t>
            </a:r>
            <a:br>
              <a:rPr lang="en-US"/>
            </a:br>
            <a:r>
              <a:rPr lang="en-US"/>
              <a:t>If text content appears too large please reduce the size of the font. </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1">
            <a:extLst>
              <a:ext uri="{FF2B5EF4-FFF2-40B4-BE49-F238E27FC236}">
                <a16:creationId xmlns:a16="http://schemas.microsoft.com/office/drawing/2014/main" id="{8C40724D-5874-C573-BE68-E74D3056C42C}"/>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2" name="Subtitle 2">
            <a:extLst>
              <a:ext uri="{FF2B5EF4-FFF2-40B4-BE49-F238E27FC236}">
                <a16:creationId xmlns:a16="http://schemas.microsoft.com/office/drawing/2014/main" id="{6DDC75F0-FC33-50C5-4836-14CADF87FA85}"/>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6" name="Freeform: Shape 15">
            <a:extLst>
              <a:ext uri="{FF2B5EF4-FFF2-40B4-BE49-F238E27FC236}">
                <a16:creationId xmlns:a16="http://schemas.microsoft.com/office/drawing/2014/main" id="{7ED293B4-51DD-6A15-3268-DC88E0FC951D}"/>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4" name="Freeform: Shape 13">
            <a:extLst>
              <a:ext uri="{FF2B5EF4-FFF2-40B4-BE49-F238E27FC236}">
                <a16:creationId xmlns:a16="http://schemas.microsoft.com/office/drawing/2014/main" id="{17107491-B576-4FBA-DF55-410D54CA7B16}"/>
              </a:ext>
            </a:extLst>
          </p:cNvPr>
          <p:cNvSpPr/>
          <p:nvPr userDrawn="1"/>
        </p:nvSpPr>
        <p:spPr>
          <a:xfrm>
            <a:off x="4017963" y="1820564"/>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2238325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1A35D6C9-1CA0-9878-3F7C-4F790C689C5F}"/>
              </a:ext>
            </a:extLst>
          </p:cNvPr>
          <p:cNvSpPr>
            <a:spLocks noGrp="1"/>
          </p:cNvSpPr>
          <p:nvPr>
            <p:ph type="body" sz="quarter" idx="36" hasCustomPrompt="1"/>
          </p:nvPr>
        </p:nvSpPr>
        <p:spPr>
          <a:xfrm>
            <a:off x="6223000" y="1303338"/>
            <a:ext cx="5602288" cy="4488605"/>
          </a:xfrm>
          <a:prstGeom prst="roundRect">
            <a:avLst>
              <a:gd name="adj" fmla="val 4253"/>
            </a:avLst>
          </a:prstGeom>
          <a:solidFill>
            <a:schemeClr val="bg1">
              <a:lumMod val="95000"/>
            </a:schemeClr>
          </a:solidFill>
          <a:ln>
            <a:noFill/>
          </a:ln>
        </p:spPr>
        <p:txBody>
          <a:bodyPr wrap="square" tIns="1080000">
            <a:noAutofit/>
          </a:bodyPr>
          <a:lstStyle>
            <a:lvl1pPr>
              <a:defRPr/>
            </a:lvl1pPr>
          </a:lstStyle>
          <a:p>
            <a:pPr lvl="0"/>
            <a:r>
              <a:rPr lang="en-US"/>
              <a:t>Click to enter TEXT content ONLY.</a:t>
            </a:r>
            <a:br>
              <a:rPr lang="en-US"/>
            </a:br>
            <a:r>
              <a:rPr lang="en-US"/>
              <a:t>If text appears outside of grey placeholder please reduce the size of the font.</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21">
            <a:extLst>
              <a:ext uri="{FF2B5EF4-FFF2-40B4-BE49-F238E27FC236}">
                <a16:creationId xmlns:a16="http://schemas.microsoft.com/office/drawing/2014/main" id="{3637B329-27DE-51CE-F4B6-EB1199B2177F}"/>
              </a:ext>
            </a:extLst>
          </p:cNvPr>
          <p:cNvSpPr>
            <a:spLocks noGrp="1"/>
          </p:cNvSpPr>
          <p:nvPr>
            <p:ph type="body" sz="quarter" idx="35" hasCustomPrompt="1"/>
          </p:nvPr>
        </p:nvSpPr>
        <p:spPr>
          <a:xfrm>
            <a:off x="365125" y="1303338"/>
            <a:ext cx="5601600" cy="4488605"/>
          </a:xfrm>
          <a:prstGeom prst="roundRect">
            <a:avLst>
              <a:gd name="adj" fmla="val 3915"/>
            </a:avLst>
          </a:prstGeom>
          <a:solidFill>
            <a:schemeClr val="bg1">
              <a:lumMod val="95000"/>
            </a:schemeClr>
          </a:solidFill>
          <a:ln>
            <a:noFill/>
          </a:ln>
        </p:spPr>
        <p:txBody>
          <a:bodyPr wrap="square" tIns="1080000">
            <a:noAutofit/>
          </a:bodyPr>
          <a:lstStyle>
            <a:lvl1pPr>
              <a:defRPr/>
            </a:lvl1pPr>
          </a:lstStyle>
          <a:p>
            <a:pPr lvl="0"/>
            <a:r>
              <a:rPr lang="en-US"/>
              <a:t>Click to enter TEXT content ONLY.</a:t>
            </a:r>
            <a:br>
              <a:rPr lang="en-US"/>
            </a:br>
            <a:r>
              <a:rPr lang="en-US"/>
              <a:t>If text appears outside of grey placeholder please reduce the size of the font.</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Text Placeholder 5"/>
          <p:cNvSpPr>
            <a:spLocks noGrp="1"/>
          </p:cNvSpPr>
          <p:nvPr>
            <p:ph type="body" sz="quarter" idx="31" hasCustomPrompt="1"/>
          </p:nvPr>
        </p:nvSpPr>
        <p:spPr>
          <a:xfrm>
            <a:off x="365125" y="5791943"/>
            <a:ext cx="5607050" cy="299295"/>
          </a:xfrm>
          <a:prstGeom prst="rect">
            <a:avLst/>
          </a:prstGeom>
        </p:spPr>
        <p:txBody>
          <a:bodyPr wrap="square" lIns="0" tIns="72000" rIns="0" bIns="72000" anchor="b" anchorCtr="0">
            <a:noAutofit/>
          </a:bodyPr>
          <a:lstStyle>
            <a:lvl1pPr marL="0" indent="0">
              <a:spcBef>
                <a:spcPts val="0"/>
              </a:spcBef>
              <a:spcAft>
                <a:spcPts val="0"/>
              </a:spcAft>
              <a:buNone/>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24" name="Text Placeholder 5"/>
          <p:cNvSpPr>
            <a:spLocks noGrp="1"/>
          </p:cNvSpPr>
          <p:nvPr>
            <p:ph type="body" sz="quarter" idx="20" hasCustomPrompt="1"/>
          </p:nvPr>
        </p:nvSpPr>
        <p:spPr>
          <a:xfrm>
            <a:off x="6216325" y="5792438"/>
            <a:ext cx="5608963" cy="298800"/>
          </a:xfrm>
          <a:prstGeom prst="rect">
            <a:avLst/>
          </a:prstGeom>
        </p:spPr>
        <p:txBody>
          <a:bodyPr wrap="square" lIns="0" tIns="72000" rIns="0" bIns="72000" anchor="b" anchorCtr="0">
            <a:noAutofit/>
          </a:bodyPr>
          <a:lstStyle>
            <a:lvl1pPr marL="0" indent="0">
              <a:spcBef>
                <a:spcPts val="0"/>
              </a:spcBef>
              <a:spcAft>
                <a:spcPts val="0"/>
              </a:spcAft>
              <a:buNone/>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4" name="Date Placeholder 3">
            <a:extLst>
              <a:ext uri="{FF2B5EF4-FFF2-40B4-BE49-F238E27FC236}">
                <a16:creationId xmlns:a16="http://schemas.microsoft.com/office/drawing/2014/main" id="{888E3DBB-00A9-4F08-A07C-9ED9733E007D}"/>
              </a:ext>
            </a:extLst>
          </p:cNvPr>
          <p:cNvSpPr>
            <a:spLocks noGrp="1"/>
          </p:cNvSpPr>
          <p:nvPr>
            <p:ph type="dt" sz="half" idx="32"/>
          </p:nvPr>
        </p:nvSpPr>
        <p:spPr/>
        <p:txBody>
          <a:bodyPr/>
          <a:lstStyle/>
          <a:p>
            <a:fld id="{D2390426-9D2D-4F00-A428-511448A9836C}" type="datetime4">
              <a:rPr lang="en-GB" smtClean="0"/>
              <a:t>04 May 2023</a:t>
            </a:fld>
            <a:endParaRPr lang="en-GB"/>
          </a:p>
        </p:txBody>
      </p:sp>
      <p:sp>
        <p:nvSpPr>
          <p:cNvPr id="5" name="Footer Placeholder 4">
            <a:extLst>
              <a:ext uri="{FF2B5EF4-FFF2-40B4-BE49-F238E27FC236}">
                <a16:creationId xmlns:a16="http://schemas.microsoft.com/office/drawing/2014/main" id="{6EE37A7E-4BE8-4B01-BC5B-6FE33BA2DB0A}"/>
              </a:ext>
            </a:extLst>
          </p:cNvPr>
          <p:cNvSpPr>
            <a:spLocks noGrp="1"/>
          </p:cNvSpPr>
          <p:nvPr>
            <p:ph type="ftr" sz="quarter" idx="33"/>
          </p:nvPr>
        </p:nvSpPr>
        <p:spPr/>
        <p:txBody>
          <a:bodyPr/>
          <a:lstStyle/>
          <a:p>
            <a:endParaRPr lang="en-GB"/>
          </a:p>
        </p:txBody>
      </p:sp>
      <p:sp>
        <p:nvSpPr>
          <p:cNvPr id="9" name="Slide Number Placeholder 8">
            <a:extLst>
              <a:ext uri="{FF2B5EF4-FFF2-40B4-BE49-F238E27FC236}">
                <a16:creationId xmlns:a16="http://schemas.microsoft.com/office/drawing/2014/main" id="{2D87596A-DFCB-4141-B4D9-E82973630099}"/>
              </a:ext>
            </a:extLst>
          </p:cNvPr>
          <p:cNvSpPr>
            <a:spLocks noGrp="1"/>
          </p:cNvSpPr>
          <p:nvPr>
            <p:ph type="sldNum" sz="quarter" idx="34"/>
          </p:nvPr>
        </p:nvSpPr>
        <p:spPr/>
        <p:txBody>
          <a:bodyPr/>
          <a:lstStyle/>
          <a:p>
            <a:fld id="{9F9F533D-B52E-4A2F-BF72-0ADD2D94BD75}" type="slidenum">
              <a:rPr lang="en-GB" smtClean="0"/>
              <a:pPr/>
              <a:t>‹#›</a:t>
            </a:fld>
            <a:endParaRPr lang="en-GB"/>
          </a:p>
        </p:txBody>
      </p:sp>
      <p:sp>
        <p:nvSpPr>
          <p:cNvPr id="29" name="Text Placeholder 2">
            <a:extLst>
              <a:ext uri="{FF2B5EF4-FFF2-40B4-BE49-F238E27FC236}">
                <a16:creationId xmlns:a16="http://schemas.microsoft.com/office/drawing/2014/main" id="{ED8B1503-3382-4C3A-A672-A88D048E0DA0}"/>
              </a:ext>
            </a:extLst>
          </p:cNvPr>
          <p:cNvSpPr>
            <a:spLocks noGrp="1"/>
          </p:cNvSpPr>
          <p:nvPr>
            <p:ph type="body" idx="19" hasCustomPrompt="1"/>
          </p:nvPr>
        </p:nvSpPr>
        <p:spPr>
          <a:xfrm>
            <a:off x="532525" y="1454538"/>
            <a:ext cx="5266800" cy="781200"/>
          </a:xfrm>
          <a:prstGeom prst="rect">
            <a:avLst/>
          </a:prstGeom>
        </p:spPr>
        <p:txBody>
          <a:bodyPr wrap="square" lIns="0" tIns="72000" rIns="0" bIns="72000" anchor="t" anchorCtr="0">
            <a:noAutofit/>
          </a:bodyPr>
          <a:lstStyle>
            <a:lvl1pPr marL="0" indent="0">
              <a:spcBef>
                <a:spcPts val="0"/>
              </a:spcBef>
              <a:spcAft>
                <a:spcPts val="0"/>
              </a:spcAft>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enter</a:t>
            </a:r>
            <a:br>
              <a:rPr lang="en-GB"/>
            </a:br>
            <a:r>
              <a:rPr lang="en-GB"/>
              <a:t>subheading text</a:t>
            </a:r>
          </a:p>
        </p:txBody>
      </p:sp>
      <p:sp>
        <p:nvSpPr>
          <p:cNvPr id="30" name="Text Placeholder 2">
            <a:extLst>
              <a:ext uri="{FF2B5EF4-FFF2-40B4-BE49-F238E27FC236}">
                <a16:creationId xmlns:a16="http://schemas.microsoft.com/office/drawing/2014/main" id="{7CC1C57B-5831-4901-8605-655DBB075B25}"/>
              </a:ext>
            </a:extLst>
          </p:cNvPr>
          <p:cNvSpPr>
            <a:spLocks noGrp="1"/>
          </p:cNvSpPr>
          <p:nvPr>
            <p:ph type="body" idx="21" hasCustomPrompt="1"/>
          </p:nvPr>
        </p:nvSpPr>
        <p:spPr>
          <a:xfrm>
            <a:off x="6391644" y="1454538"/>
            <a:ext cx="5265000" cy="781200"/>
          </a:xfrm>
          <a:prstGeom prst="rect">
            <a:avLst/>
          </a:prstGeom>
        </p:spPr>
        <p:txBody>
          <a:bodyPr wrap="square" lIns="0" tIns="72000" rIns="0" bIns="72000" anchor="t" anchorCtr="0">
            <a:noAutofit/>
          </a:bodyPr>
          <a:lstStyle>
            <a:lvl1pPr marL="0" indent="0">
              <a:spcBef>
                <a:spcPts val="0"/>
              </a:spcBef>
              <a:spcAft>
                <a:spcPts val="0"/>
              </a:spcAft>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enter</a:t>
            </a:r>
            <a:br>
              <a:rPr lang="en-GB"/>
            </a:br>
            <a:r>
              <a:rPr lang="en-GB"/>
              <a:t>subheading text</a:t>
            </a:r>
          </a:p>
        </p:txBody>
      </p:sp>
      <p:sp>
        <p:nvSpPr>
          <p:cNvPr id="15" name="Title 1">
            <a:extLst>
              <a:ext uri="{FF2B5EF4-FFF2-40B4-BE49-F238E27FC236}">
                <a16:creationId xmlns:a16="http://schemas.microsoft.com/office/drawing/2014/main" id="{2B8AF01B-B7EE-69F0-3113-1E07C2D58722}"/>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6" name="Subtitle 2">
            <a:extLst>
              <a:ext uri="{FF2B5EF4-FFF2-40B4-BE49-F238E27FC236}">
                <a16:creationId xmlns:a16="http://schemas.microsoft.com/office/drawing/2014/main" id="{A10D87C1-85C7-40B7-3EF5-0997E04A30BF}"/>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7" name="Freeform: Shape 16">
            <a:extLst>
              <a:ext uri="{FF2B5EF4-FFF2-40B4-BE49-F238E27FC236}">
                <a16:creationId xmlns:a16="http://schemas.microsoft.com/office/drawing/2014/main" id="{00DBE383-AB10-CC3B-D342-10443E02C937}"/>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3618036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Title and Subtitle (16x9)">
    <p:spTree>
      <p:nvGrpSpPr>
        <p:cNvPr id="1" name=""/>
        <p:cNvGrpSpPr/>
        <p:nvPr/>
      </p:nvGrpSpPr>
      <p:grpSpPr>
        <a:xfrm>
          <a:off x="0" y="0"/>
          <a:ext cx="0" cy="0"/>
          <a:chOff x="0" y="0"/>
          <a:chExt cx="0" cy="0"/>
        </a:xfrm>
      </p:grpSpPr>
      <p:sp>
        <p:nvSpPr>
          <p:cNvPr id="6" name="Media Placeholder 5"/>
          <p:cNvSpPr>
            <a:spLocks noGrp="1" noChangeAspect="1"/>
          </p:cNvSpPr>
          <p:nvPr>
            <p:ph type="media" sz="quarter" idx="12" hasCustomPrompt="1"/>
          </p:nvPr>
        </p:nvSpPr>
        <p:spPr>
          <a:xfrm>
            <a:off x="2106790" y="1303338"/>
            <a:ext cx="7978421" cy="4487862"/>
          </a:xfrm>
          <a:prstGeom prst="roundRect">
            <a:avLst>
              <a:gd name="adj" fmla="val 3818"/>
            </a:avLst>
          </a:prstGeom>
          <a:solidFill>
            <a:schemeClr val="bg1">
              <a:lumMod val="95000"/>
            </a:schemeClr>
          </a:solidFill>
          <a:ln>
            <a:noFill/>
          </a:ln>
        </p:spPr>
        <p:txBody>
          <a:bodyPr lIns="108000" tIns="1008000">
            <a:noAutofit/>
          </a:bodyPr>
          <a:lstStyle>
            <a:lvl1pPr marL="0" indent="0" algn="ctr">
              <a:buNone/>
              <a:defRPr sz="2200" baseline="0">
                <a:solidFill>
                  <a:schemeClr val="tx1"/>
                </a:solidFill>
              </a:defRPr>
            </a:lvl1pPr>
          </a:lstStyle>
          <a:p>
            <a:r>
              <a:rPr lang="en-GB"/>
              <a:t>[Click on the film icon to insert video]</a:t>
            </a:r>
          </a:p>
        </p:txBody>
      </p:sp>
      <p:sp>
        <p:nvSpPr>
          <p:cNvPr id="3" name="Date Placeholder 2">
            <a:extLst>
              <a:ext uri="{FF2B5EF4-FFF2-40B4-BE49-F238E27FC236}">
                <a16:creationId xmlns:a16="http://schemas.microsoft.com/office/drawing/2014/main" id="{EFF92204-289D-4897-A24D-92B4E89E417A}"/>
              </a:ext>
            </a:extLst>
          </p:cNvPr>
          <p:cNvSpPr>
            <a:spLocks noGrp="1"/>
          </p:cNvSpPr>
          <p:nvPr>
            <p:ph type="dt" sz="half" idx="15"/>
          </p:nvPr>
        </p:nvSpPr>
        <p:spPr/>
        <p:txBody>
          <a:bodyPr/>
          <a:lstStyle/>
          <a:p>
            <a:fld id="{8E42D3BA-5EF1-4DB6-ACB2-E19A79A4A64E}" type="datetime4">
              <a:rPr lang="en-GB" smtClean="0"/>
              <a:t>04 May 2023</a:t>
            </a:fld>
            <a:endParaRPr lang="en-GB"/>
          </a:p>
        </p:txBody>
      </p:sp>
      <p:sp>
        <p:nvSpPr>
          <p:cNvPr id="4" name="Footer Placeholder 3">
            <a:extLst>
              <a:ext uri="{FF2B5EF4-FFF2-40B4-BE49-F238E27FC236}">
                <a16:creationId xmlns:a16="http://schemas.microsoft.com/office/drawing/2014/main" id="{9D8A5764-43D8-49B1-8CCF-1E44D258B4F9}"/>
              </a:ext>
            </a:extLst>
          </p:cNvPr>
          <p:cNvSpPr>
            <a:spLocks noGrp="1"/>
          </p:cNvSpPr>
          <p:nvPr>
            <p:ph type="ftr" sz="quarter" idx="16"/>
          </p:nvPr>
        </p:nvSpPr>
        <p:spPr/>
        <p:txBody>
          <a:bodyPr/>
          <a:lstStyle/>
          <a:p>
            <a:endParaRPr lang="en-GB"/>
          </a:p>
        </p:txBody>
      </p:sp>
      <p:sp>
        <p:nvSpPr>
          <p:cNvPr id="9" name="Slide Number Placeholder 8">
            <a:extLst>
              <a:ext uri="{FF2B5EF4-FFF2-40B4-BE49-F238E27FC236}">
                <a16:creationId xmlns:a16="http://schemas.microsoft.com/office/drawing/2014/main" id="{2BA25ACE-65A6-48E3-AD24-12A240BC4B44}"/>
              </a:ext>
            </a:extLst>
          </p:cNvPr>
          <p:cNvSpPr>
            <a:spLocks noGrp="1"/>
          </p:cNvSpPr>
          <p:nvPr>
            <p:ph type="sldNum" sz="quarter" idx="17"/>
          </p:nvPr>
        </p:nvSpPr>
        <p:spPr/>
        <p:txBody>
          <a:bodyPr/>
          <a:lstStyle/>
          <a:p>
            <a:fld id="{9F9F533D-B52E-4A2F-BF72-0ADD2D94BD75}" type="slidenum">
              <a:rPr lang="en-GB" smtClean="0"/>
              <a:pPr/>
              <a:t>‹#›</a:t>
            </a:fld>
            <a:endParaRPr lang="en-GB"/>
          </a:p>
        </p:txBody>
      </p:sp>
      <p:sp>
        <p:nvSpPr>
          <p:cNvPr id="11" name="Title 1">
            <a:extLst>
              <a:ext uri="{FF2B5EF4-FFF2-40B4-BE49-F238E27FC236}">
                <a16:creationId xmlns:a16="http://schemas.microsoft.com/office/drawing/2014/main" id="{BF9DC526-9754-7DE6-EAC5-B9EB6B6E3CF3}"/>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2" name="Subtitle 2">
            <a:extLst>
              <a:ext uri="{FF2B5EF4-FFF2-40B4-BE49-F238E27FC236}">
                <a16:creationId xmlns:a16="http://schemas.microsoft.com/office/drawing/2014/main" id="{F9C0347F-097D-6010-8D87-88D141F8B2FC}"/>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3" name="Text Placeholder 5">
            <a:extLst>
              <a:ext uri="{FF2B5EF4-FFF2-40B4-BE49-F238E27FC236}">
                <a16:creationId xmlns:a16="http://schemas.microsoft.com/office/drawing/2014/main" id="{A123D2E9-B2C7-255F-E578-0BCEF8C8BFCD}"/>
              </a:ext>
            </a:extLst>
          </p:cNvPr>
          <p:cNvSpPr>
            <a:spLocks noGrp="1"/>
          </p:cNvSpPr>
          <p:nvPr>
            <p:ph type="body" sz="quarter" idx="18" hasCustomPrompt="1"/>
          </p:nvPr>
        </p:nvSpPr>
        <p:spPr>
          <a:xfrm>
            <a:off x="365125" y="5792438"/>
            <a:ext cx="11460163" cy="298800"/>
          </a:xfrm>
          <a:prstGeom prst="rect">
            <a:avLst/>
          </a:prstGeom>
        </p:spPr>
        <p:txBody>
          <a:bodyPr wrap="square" lIns="0" tIns="72000" rIns="0" bIns="72000" anchor="b" anchorCtr="0">
            <a:noAutofit/>
          </a:bodyPr>
          <a:lstStyle>
            <a:lvl1pPr marL="0" indent="0">
              <a:spcBef>
                <a:spcPts val="0"/>
              </a:spcBef>
              <a:spcAft>
                <a:spcPts val="0"/>
              </a:spcAft>
              <a:buNone/>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15" name="Freeform: Shape 14">
            <a:extLst>
              <a:ext uri="{FF2B5EF4-FFF2-40B4-BE49-F238E27FC236}">
                <a16:creationId xmlns:a16="http://schemas.microsoft.com/office/drawing/2014/main" id="{73180677-148E-F381-0168-9327D51EF5CE}"/>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285134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Video Widescreen (16x9)">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85344A2-1C9C-FB10-07A8-CED6CF027454}"/>
              </a:ext>
            </a:extLst>
          </p:cNvPr>
          <p:cNvSpPr>
            <a:spLocks noGrp="1"/>
          </p:cNvSpPr>
          <p:nvPr>
            <p:ph type="sldNum" sz="quarter" idx="15"/>
          </p:nvPr>
        </p:nvSpPr>
        <p:spPr/>
        <p:txBody>
          <a:bodyPr/>
          <a:lstStyle/>
          <a:p>
            <a:fld id="{9F9F533D-B52E-4A2F-BF72-0ADD2D94BD75}" type="slidenum">
              <a:rPr lang="en-GB" smtClean="0"/>
              <a:pPr/>
              <a:t>‹#›</a:t>
            </a:fld>
            <a:endParaRPr lang="en-GB"/>
          </a:p>
        </p:txBody>
      </p:sp>
      <p:sp>
        <p:nvSpPr>
          <p:cNvPr id="5" name="Media Placeholder 5"/>
          <p:cNvSpPr>
            <a:spLocks noGrp="1" noChangeAspect="1"/>
          </p:cNvSpPr>
          <p:nvPr>
            <p:ph type="media" sz="quarter" idx="12" hasCustomPrompt="1"/>
          </p:nvPr>
        </p:nvSpPr>
        <p:spPr>
          <a:xfrm>
            <a:off x="242888" y="242888"/>
            <a:ext cx="11352439" cy="6384013"/>
          </a:xfrm>
          <a:prstGeom prst="roundRect">
            <a:avLst>
              <a:gd name="adj" fmla="val 2727"/>
            </a:avLst>
          </a:prstGeom>
          <a:solidFill>
            <a:schemeClr val="bg1">
              <a:lumMod val="95000"/>
            </a:schemeClr>
          </a:solidFill>
          <a:ln>
            <a:noFill/>
          </a:ln>
        </p:spPr>
        <p:txBody>
          <a:bodyPr lIns="108000" tIns="108000" bIns="1224000" anchor="ctr">
            <a:noAutofit/>
          </a:bodyPr>
          <a:lstStyle>
            <a:lvl1pPr marL="0" indent="0" algn="ctr">
              <a:buNone/>
              <a:defRPr sz="2200" i="0" baseline="0">
                <a:solidFill>
                  <a:schemeClr val="tx1"/>
                </a:solidFill>
              </a:defRPr>
            </a:lvl1pPr>
          </a:lstStyle>
          <a:p>
            <a:r>
              <a:rPr lang="en-GB"/>
              <a:t>[Click on the film icon to insert video]</a:t>
            </a:r>
          </a:p>
        </p:txBody>
      </p:sp>
    </p:spTree>
    <p:extLst>
      <p:ext uri="{BB962C8B-B14F-4D97-AF65-F5344CB8AC3E}">
        <p14:creationId xmlns:p14="http://schemas.microsoft.com/office/powerpoint/2010/main" val="259932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mage and Text 1">
    <p:spTree>
      <p:nvGrpSpPr>
        <p:cNvPr id="1" name=""/>
        <p:cNvGrpSpPr/>
        <p:nvPr/>
      </p:nvGrpSpPr>
      <p:grpSpPr>
        <a:xfrm>
          <a:off x="0" y="0"/>
          <a:ext cx="0" cy="0"/>
          <a:chOff x="0" y="0"/>
          <a:chExt cx="0" cy="0"/>
        </a:xfrm>
      </p:grpSpPr>
      <p:sp>
        <p:nvSpPr>
          <p:cNvPr id="13" name="Picture Placeholder 8"/>
          <p:cNvSpPr>
            <a:spLocks noGrp="1"/>
          </p:cNvSpPr>
          <p:nvPr>
            <p:ph type="pic" sz="quarter" idx="14" hasCustomPrompt="1"/>
          </p:nvPr>
        </p:nvSpPr>
        <p:spPr>
          <a:xfrm>
            <a:off x="8172451" y="1303338"/>
            <a:ext cx="3652838" cy="4787862"/>
          </a:xfrm>
          <a:prstGeom prst="roundRect">
            <a:avLst>
              <a:gd name="adj" fmla="val 4782"/>
            </a:avLst>
          </a:prstGeom>
          <a:solidFill>
            <a:schemeClr val="bg1">
              <a:lumMod val="95000"/>
            </a:schemeClr>
          </a:solidFill>
          <a:ln>
            <a:noFill/>
          </a:ln>
        </p:spPr>
        <p:txBody>
          <a:bodyPr lIns="180000" tIns="576000" bIns="72000" anchor="ctr">
            <a:noAutofit/>
          </a:bodyPr>
          <a:lstStyle>
            <a:lvl1pPr marL="0" indent="0" algn="ctr">
              <a:buNone/>
              <a:defRPr sz="2000" i="0" baseline="0">
                <a:solidFill>
                  <a:schemeClr val="tx1"/>
                </a:solidFill>
              </a:defRPr>
            </a:lvl1pPr>
          </a:lstStyle>
          <a:p>
            <a:r>
              <a:rPr lang="en-GB"/>
              <a:t>[Click here to insert image]</a:t>
            </a:r>
            <a:br>
              <a:rPr lang="en-GB"/>
            </a:br>
            <a:br>
              <a:rPr lang="en-GB"/>
            </a:br>
            <a:br>
              <a:rPr lang="en-GB"/>
            </a:br>
            <a:br>
              <a:rPr lang="en-GB"/>
            </a:br>
            <a:br>
              <a:rPr lang="en-GB"/>
            </a:br>
            <a:r>
              <a:rPr lang="en-GB"/>
              <a:t>[The image can then be scaled within the frame by using the ‘Crop’ feature in the ‘Picture Format’ tab of the ribbon.</a:t>
            </a:r>
            <a:r>
              <a:rPr lang="en-US"/>
              <a:t> Right click on image to add/edit alt text</a:t>
            </a:r>
            <a:r>
              <a:rPr lang="en-GB"/>
              <a:t>]</a:t>
            </a:r>
          </a:p>
        </p:txBody>
      </p:sp>
      <p:sp>
        <p:nvSpPr>
          <p:cNvPr id="9" name="Text Placeholder 6"/>
          <p:cNvSpPr>
            <a:spLocks noGrp="1"/>
          </p:cNvSpPr>
          <p:nvPr>
            <p:ph type="body" sz="quarter" idx="13" hasCustomPrompt="1"/>
          </p:nvPr>
        </p:nvSpPr>
        <p:spPr>
          <a:xfrm>
            <a:off x="365125" y="1304101"/>
            <a:ext cx="7554913" cy="4490737"/>
          </a:xfrm>
          <a:prstGeom prst="rect">
            <a:avLst/>
          </a:prstGeom>
        </p:spPr>
        <p:txBody>
          <a:bodyPr lIns="0" tIns="180000" rIns="0" bIns="180000">
            <a:noAutofit/>
          </a:bodyPr>
          <a:lstStyle>
            <a:lvl1pPr marL="359991" indent="-359991">
              <a:buClr>
                <a:schemeClr val="tx2"/>
              </a:buClr>
              <a:buFont typeface="Arial" panose="020B0604020202020204" pitchFamily="34" charset="0"/>
              <a:buChar char="•"/>
              <a:defRPr/>
            </a:lvl1pPr>
            <a:lvl2pPr marL="717533" indent="-359991">
              <a:buClr>
                <a:schemeClr val="tx1"/>
              </a:buClr>
              <a:buFont typeface="Arial" panose="020B0604020202020204" pitchFamily="34" charset="0"/>
              <a:buChar char="-"/>
              <a:defRPr/>
            </a:lvl2pPr>
            <a:lvl3pPr marL="1079973" indent="-359991">
              <a:buClr>
                <a:schemeClr val="tx1"/>
              </a:buClr>
              <a:buFont typeface="Arial" panose="020B0604020202020204" pitchFamily="34" charset="0"/>
              <a:buChar char="-"/>
              <a:defRPr/>
            </a:lvl3pPr>
            <a:lvl4pPr marL="1441415" indent="-359991">
              <a:buClr>
                <a:schemeClr val="tx1"/>
              </a:buClr>
              <a:buFont typeface="Arial" panose="020B0604020202020204" pitchFamily="34" charset="0"/>
              <a:buChar char="-"/>
              <a:defRPr/>
            </a:lvl4pPr>
            <a:lvl5pPr marL="1799955" indent="-359991">
              <a:buClr>
                <a:schemeClr val="tx1"/>
              </a:buClr>
              <a:buFont typeface="Arial" panose="020B0604020202020204" pitchFamily="34" charset="0"/>
              <a:buChar char="-"/>
              <a:defRPr/>
            </a:lvl5pPr>
          </a:lstStyle>
          <a:p>
            <a:pPr lvl="0"/>
            <a:r>
              <a:rPr lang="en-GB"/>
              <a:t>Click to enter text content.</a:t>
            </a:r>
            <a:br>
              <a:rPr lang="en-GB"/>
            </a:br>
            <a:r>
              <a:rPr lang="en-US"/>
              <a:t>If text content appears too large please reduce the size of the font.</a:t>
            </a:r>
            <a:endParaRPr lang="en-GB"/>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4E1E8257-6B8C-4088-985E-4C3DCEE9DEB1}"/>
              </a:ext>
            </a:extLst>
          </p:cNvPr>
          <p:cNvSpPr>
            <a:spLocks noGrp="1"/>
          </p:cNvSpPr>
          <p:nvPr>
            <p:ph type="dt" sz="half" idx="28"/>
          </p:nvPr>
        </p:nvSpPr>
        <p:spPr/>
        <p:txBody>
          <a:bodyPr/>
          <a:lstStyle/>
          <a:p>
            <a:fld id="{E018087B-459D-4729-B449-CCF6702E8E13}" type="datetime4">
              <a:rPr lang="en-GB" smtClean="0"/>
              <a:t>04 May 2023</a:t>
            </a:fld>
            <a:endParaRPr lang="en-GB"/>
          </a:p>
        </p:txBody>
      </p:sp>
      <p:sp>
        <p:nvSpPr>
          <p:cNvPr id="8" name="Footer Placeholder 7">
            <a:extLst>
              <a:ext uri="{FF2B5EF4-FFF2-40B4-BE49-F238E27FC236}">
                <a16:creationId xmlns:a16="http://schemas.microsoft.com/office/drawing/2014/main" id="{06002AE1-2317-4E5A-B166-4104FA8F071A}"/>
              </a:ext>
            </a:extLst>
          </p:cNvPr>
          <p:cNvSpPr>
            <a:spLocks noGrp="1"/>
          </p:cNvSpPr>
          <p:nvPr>
            <p:ph type="ftr" sz="quarter" idx="29"/>
          </p:nvPr>
        </p:nvSpPr>
        <p:spPr/>
        <p:txBody>
          <a:bodyPr/>
          <a:lstStyle/>
          <a:p>
            <a:endParaRPr lang="en-GB"/>
          </a:p>
        </p:txBody>
      </p:sp>
      <p:sp>
        <p:nvSpPr>
          <p:cNvPr id="11" name="Slide Number Placeholder 10">
            <a:extLst>
              <a:ext uri="{FF2B5EF4-FFF2-40B4-BE49-F238E27FC236}">
                <a16:creationId xmlns:a16="http://schemas.microsoft.com/office/drawing/2014/main" id="{DFB4A4D5-34F7-4B9E-9971-87C022586B14}"/>
              </a:ext>
            </a:extLst>
          </p:cNvPr>
          <p:cNvSpPr>
            <a:spLocks noGrp="1"/>
          </p:cNvSpPr>
          <p:nvPr>
            <p:ph type="sldNum" sz="quarter" idx="30"/>
          </p:nvPr>
        </p:nvSpPr>
        <p:spPr/>
        <p:txBody>
          <a:bodyPr/>
          <a:lstStyle/>
          <a:p>
            <a:fld id="{9F9F533D-B52E-4A2F-BF72-0ADD2D94BD75}" type="slidenum">
              <a:rPr lang="en-GB" smtClean="0"/>
              <a:pPr/>
              <a:t>‹#›</a:t>
            </a:fld>
            <a:endParaRPr lang="en-GB"/>
          </a:p>
        </p:txBody>
      </p:sp>
      <p:sp>
        <p:nvSpPr>
          <p:cNvPr id="4" name="Text Placeholder 3">
            <a:extLst>
              <a:ext uri="{FF2B5EF4-FFF2-40B4-BE49-F238E27FC236}">
                <a16:creationId xmlns:a16="http://schemas.microsoft.com/office/drawing/2014/main" id="{18D9C632-48DD-68F1-C98B-0AA2BE39A14E}"/>
              </a:ext>
            </a:extLst>
          </p:cNvPr>
          <p:cNvSpPr>
            <a:spLocks noGrp="1"/>
          </p:cNvSpPr>
          <p:nvPr>
            <p:ph type="body" sz="quarter" idx="31" hasCustomPrompt="1"/>
          </p:nvPr>
        </p:nvSpPr>
        <p:spPr>
          <a:xfrm>
            <a:off x="365125" y="5792400"/>
            <a:ext cx="7555231" cy="298800"/>
          </a:xfrm>
        </p:spPr>
        <p:txBody>
          <a:bodyPr lIns="0" tIns="72000" rIns="0" bIns="72000" anchor="b">
            <a:noAutofit/>
          </a:bodyPr>
          <a:lstStyle>
            <a:lvl1pPr marL="0" indent="0">
              <a:spcBef>
                <a:spcPts val="0"/>
              </a:spcBef>
              <a:spcAft>
                <a:spcPts val="0"/>
              </a:spcAft>
              <a:buNone/>
              <a:defRPr sz="1200"/>
            </a:lvl1pPr>
            <a:lvl2pPr marL="357542" indent="0">
              <a:spcBef>
                <a:spcPts val="0"/>
              </a:spcBef>
              <a:spcAft>
                <a:spcPts val="0"/>
              </a:spcAft>
              <a:buNone/>
              <a:defRPr/>
            </a:lvl2pPr>
            <a:lvl3pPr marL="719982" indent="0">
              <a:spcBef>
                <a:spcPts val="0"/>
              </a:spcBef>
              <a:spcAft>
                <a:spcPts val="0"/>
              </a:spcAft>
              <a:buNone/>
              <a:defRPr/>
            </a:lvl3pPr>
            <a:lvl4pPr marL="1081424" indent="0">
              <a:spcBef>
                <a:spcPts val="0"/>
              </a:spcBef>
              <a:spcAft>
                <a:spcPts val="0"/>
              </a:spcAft>
              <a:buNone/>
              <a:defRPr/>
            </a:lvl4pPr>
            <a:lvl5pPr marL="1439964" indent="0">
              <a:spcBef>
                <a:spcPts val="0"/>
              </a:spcBef>
              <a:spcAft>
                <a:spcPts val="0"/>
              </a:spcAft>
              <a:buNone/>
              <a:defRPr/>
            </a:lvl5pPr>
          </a:lstStyle>
          <a:p>
            <a:pPr lvl="0"/>
            <a:r>
              <a:rPr lang="en-US"/>
              <a:t>Insert Source text</a:t>
            </a:r>
          </a:p>
        </p:txBody>
      </p:sp>
      <p:sp>
        <p:nvSpPr>
          <p:cNvPr id="10" name="Title 1">
            <a:extLst>
              <a:ext uri="{FF2B5EF4-FFF2-40B4-BE49-F238E27FC236}">
                <a16:creationId xmlns:a16="http://schemas.microsoft.com/office/drawing/2014/main" id="{175B623F-E1ED-BC6F-EAB9-2F7C7BB5A0A7}"/>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4" name="Subtitle 2">
            <a:extLst>
              <a:ext uri="{FF2B5EF4-FFF2-40B4-BE49-F238E27FC236}">
                <a16:creationId xmlns:a16="http://schemas.microsoft.com/office/drawing/2014/main" id="{05B934E4-D94D-494D-8E16-6927D2105C4A}"/>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6" name="Freeform: Shape 15">
            <a:extLst>
              <a:ext uri="{FF2B5EF4-FFF2-40B4-BE49-F238E27FC236}">
                <a16:creationId xmlns:a16="http://schemas.microsoft.com/office/drawing/2014/main" id="{34C03FD5-9F96-2D56-07D6-C43A8485D860}"/>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490162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mage and Text 2">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710E2EBD-4DBA-A411-89A3-C363C68F935D}"/>
              </a:ext>
            </a:extLst>
          </p:cNvPr>
          <p:cNvGraphicFramePr>
            <a:graphicFrameLocks noChangeAspect="1"/>
          </p:cNvGraphicFramePr>
          <p:nvPr userDrawn="1">
            <p:custDataLst>
              <p:tags r:id="rId1"/>
            </p:custDataLst>
            <p:extLst>
              <p:ext uri="{D42A27DB-BD31-4B8C-83A1-F6EECF244321}">
                <p14:modId xmlns:p14="http://schemas.microsoft.com/office/powerpoint/2010/main" val="17960792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6" name="Object 5" hidden="1">
                        <a:extLst>
                          <a:ext uri="{FF2B5EF4-FFF2-40B4-BE49-F238E27FC236}">
                            <a16:creationId xmlns:a16="http://schemas.microsoft.com/office/drawing/2014/main" id="{710E2EBD-4DBA-A411-89A3-C363C68F935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6" name="Text Placeholder 6"/>
          <p:cNvSpPr>
            <a:spLocks noGrp="1"/>
          </p:cNvSpPr>
          <p:nvPr>
            <p:ph type="body" sz="quarter" idx="13" hasCustomPrompt="1"/>
          </p:nvPr>
        </p:nvSpPr>
        <p:spPr>
          <a:xfrm>
            <a:off x="365125" y="1303338"/>
            <a:ext cx="3652838" cy="4489062"/>
          </a:xfrm>
          <a:prstGeom prst="rect">
            <a:avLst/>
          </a:prstGeom>
        </p:spPr>
        <p:txBody>
          <a:bodyPr lIns="0" tIns="180000" rIns="0" bIns="180000">
            <a:noAutofit/>
          </a:bodyPr>
          <a:lstStyle>
            <a:lvl1pPr marL="0" indent="0">
              <a:buNone/>
              <a:defRPr sz="2200"/>
            </a:lvl1pPr>
          </a:lstStyle>
          <a:p>
            <a:pPr lvl="0"/>
            <a:r>
              <a:rPr lang="en-GB"/>
              <a:t>Click to enter text content.</a:t>
            </a:r>
            <a:br>
              <a:rPr lang="en-GB"/>
            </a:br>
            <a:r>
              <a:rPr lang="en-US"/>
              <a:t>If text content appears too large please reduce the size of the font.</a:t>
            </a:r>
            <a:endParaRPr lang="en-GB"/>
          </a:p>
        </p:txBody>
      </p:sp>
      <p:sp>
        <p:nvSpPr>
          <p:cNvPr id="7" name="Date Placeholder 6">
            <a:extLst>
              <a:ext uri="{FF2B5EF4-FFF2-40B4-BE49-F238E27FC236}">
                <a16:creationId xmlns:a16="http://schemas.microsoft.com/office/drawing/2014/main" id="{82120E7F-C0E1-48FE-9205-5741B91C8E6F}"/>
              </a:ext>
            </a:extLst>
          </p:cNvPr>
          <p:cNvSpPr>
            <a:spLocks noGrp="1"/>
          </p:cNvSpPr>
          <p:nvPr>
            <p:ph type="dt" sz="half" idx="28"/>
          </p:nvPr>
        </p:nvSpPr>
        <p:spPr/>
        <p:txBody>
          <a:bodyPr/>
          <a:lstStyle/>
          <a:p>
            <a:fld id="{E9163369-E20E-4F1F-9100-6DD4DDB346C3}" type="datetime4">
              <a:rPr lang="en-GB" smtClean="0"/>
              <a:t>04 May 2023</a:t>
            </a:fld>
            <a:endParaRPr lang="en-GB"/>
          </a:p>
        </p:txBody>
      </p:sp>
      <p:sp>
        <p:nvSpPr>
          <p:cNvPr id="8" name="Footer Placeholder 7">
            <a:extLst>
              <a:ext uri="{FF2B5EF4-FFF2-40B4-BE49-F238E27FC236}">
                <a16:creationId xmlns:a16="http://schemas.microsoft.com/office/drawing/2014/main" id="{AFC227CF-7C01-4C8F-A012-E6EC9EFFB1B0}"/>
              </a:ext>
            </a:extLst>
          </p:cNvPr>
          <p:cNvSpPr>
            <a:spLocks noGrp="1"/>
          </p:cNvSpPr>
          <p:nvPr>
            <p:ph type="ftr" sz="quarter" idx="29"/>
          </p:nvPr>
        </p:nvSpPr>
        <p:spPr/>
        <p:txBody>
          <a:bodyPr/>
          <a:lstStyle/>
          <a:p>
            <a:endParaRPr lang="en-GB"/>
          </a:p>
        </p:txBody>
      </p:sp>
      <p:sp>
        <p:nvSpPr>
          <p:cNvPr id="9" name="Slide Number Placeholder 8">
            <a:extLst>
              <a:ext uri="{FF2B5EF4-FFF2-40B4-BE49-F238E27FC236}">
                <a16:creationId xmlns:a16="http://schemas.microsoft.com/office/drawing/2014/main" id="{D3D4743C-0184-4AE6-8901-D4C4FE13116A}"/>
              </a:ext>
            </a:extLst>
          </p:cNvPr>
          <p:cNvSpPr>
            <a:spLocks noGrp="1"/>
          </p:cNvSpPr>
          <p:nvPr>
            <p:ph type="sldNum" sz="quarter" idx="30"/>
          </p:nvPr>
        </p:nvSpPr>
        <p:spPr/>
        <p:txBody>
          <a:bodyPr/>
          <a:lstStyle/>
          <a:p>
            <a:fld id="{9F9F533D-B52E-4A2F-BF72-0ADD2D94BD75}" type="slidenum">
              <a:rPr lang="en-GB" smtClean="0"/>
              <a:pPr/>
              <a:t>‹#›</a:t>
            </a:fld>
            <a:endParaRPr lang="en-GB"/>
          </a:p>
        </p:txBody>
      </p:sp>
      <p:sp>
        <p:nvSpPr>
          <p:cNvPr id="18" name="Picture Placeholder 17">
            <a:extLst>
              <a:ext uri="{FF2B5EF4-FFF2-40B4-BE49-F238E27FC236}">
                <a16:creationId xmlns:a16="http://schemas.microsoft.com/office/drawing/2014/main" id="{E219C323-6E00-D14B-433A-AFFED48030D6}"/>
              </a:ext>
            </a:extLst>
          </p:cNvPr>
          <p:cNvSpPr>
            <a:spLocks noGrp="1"/>
          </p:cNvSpPr>
          <p:nvPr>
            <p:ph type="pic" sz="quarter" idx="14" hasCustomPrompt="1"/>
          </p:nvPr>
        </p:nvSpPr>
        <p:spPr>
          <a:xfrm>
            <a:off x="4270375" y="1303337"/>
            <a:ext cx="7554913" cy="4788000"/>
          </a:xfrm>
          <a:custGeom>
            <a:avLst/>
            <a:gdLst>
              <a:gd name="connsiteX0" fmla="*/ 1697038 w 7554913"/>
              <a:gd name="connsiteY0" fmla="*/ 0 h 4788000"/>
              <a:gd name="connsiteX1" fmla="*/ 7378379 w 7554913"/>
              <a:gd name="connsiteY1" fmla="*/ 0 h 4788000"/>
              <a:gd name="connsiteX2" fmla="*/ 7554913 w 7554913"/>
              <a:gd name="connsiteY2" fmla="*/ 176534 h 4788000"/>
              <a:gd name="connsiteX3" fmla="*/ 7554913 w 7554913"/>
              <a:gd name="connsiteY3" fmla="*/ 4611466 h 4788000"/>
              <a:gd name="connsiteX4" fmla="*/ 7378379 w 7554913"/>
              <a:gd name="connsiteY4" fmla="*/ 4788000 h 4788000"/>
              <a:gd name="connsiteX5" fmla="*/ 176534 w 7554913"/>
              <a:gd name="connsiteY5" fmla="*/ 4788000 h 4788000"/>
              <a:gd name="connsiteX6" fmla="*/ 0 w 7554913"/>
              <a:gd name="connsiteY6" fmla="*/ 4611466 h 4788000"/>
              <a:gd name="connsiteX7" fmla="*/ 0 w 7554913"/>
              <a:gd name="connsiteY7" fmla="*/ 1489211 h 4788000"/>
              <a:gd name="connsiteX8" fmla="*/ 26638 w 7554913"/>
              <a:gd name="connsiteY8" fmla="*/ 1402309 h 4788000"/>
              <a:gd name="connsiteX9" fmla="*/ 807326 w 7554913"/>
              <a:gd name="connsiteY9" fmla="*/ 937371 h 4788000"/>
              <a:gd name="connsiteX10" fmla="*/ 850924 w 7554913"/>
              <a:gd name="connsiteY10" fmla="*/ 893772 h 4788000"/>
              <a:gd name="connsiteX11" fmla="*/ 850924 w 7554913"/>
              <a:gd name="connsiteY11" fmla="*/ 639447 h 4788000"/>
              <a:gd name="connsiteX12" fmla="*/ 1360669 w 7554913"/>
              <a:gd name="connsiteY12" fmla="*/ 12872 h 4788000"/>
              <a:gd name="connsiteX13" fmla="*/ 1482160 w 7554913"/>
              <a:gd name="connsiteY13" fmla="*/ 815 h 4788000"/>
              <a:gd name="connsiteX14" fmla="*/ 1697038 w 7554913"/>
              <a:gd name="connsiteY14" fmla="*/ 815 h 4788000"/>
              <a:gd name="connsiteX0" fmla="*/ 1697038 w 7554913"/>
              <a:gd name="connsiteY0" fmla="*/ 0 h 4788000"/>
              <a:gd name="connsiteX1" fmla="*/ 7378379 w 7554913"/>
              <a:gd name="connsiteY1" fmla="*/ 0 h 4788000"/>
              <a:gd name="connsiteX2" fmla="*/ 7554913 w 7554913"/>
              <a:gd name="connsiteY2" fmla="*/ 176534 h 4788000"/>
              <a:gd name="connsiteX3" fmla="*/ 7554913 w 7554913"/>
              <a:gd name="connsiteY3" fmla="*/ 4611466 h 4788000"/>
              <a:gd name="connsiteX4" fmla="*/ 7378379 w 7554913"/>
              <a:gd name="connsiteY4" fmla="*/ 4788000 h 4788000"/>
              <a:gd name="connsiteX5" fmla="*/ 176534 w 7554913"/>
              <a:gd name="connsiteY5" fmla="*/ 4788000 h 4788000"/>
              <a:gd name="connsiteX6" fmla="*/ 0 w 7554913"/>
              <a:gd name="connsiteY6" fmla="*/ 4611466 h 4788000"/>
              <a:gd name="connsiteX7" fmla="*/ 0 w 7554913"/>
              <a:gd name="connsiteY7" fmla="*/ 1489211 h 4788000"/>
              <a:gd name="connsiteX8" fmla="*/ 807326 w 7554913"/>
              <a:gd name="connsiteY8" fmla="*/ 937371 h 4788000"/>
              <a:gd name="connsiteX9" fmla="*/ 850924 w 7554913"/>
              <a:gd name="connsiteY9" fmla="*/ 893772 h 4788000"/>
              <a:gd name="connsiteX10" fmla="*/ 850924 w 7554913"/>
              <a:gd name="connsiteY10" fmla="*/ 639447 h 4788000"/>
              <a:gd name="connsiteX11" fmla="*/ 1360669 w 7554913"/>
              <a:gd name="connsiteY11" fmla="*/ 12872 h 4788000"/>
              <a:gd name="connsiteX12" fmla="*/ 1482160 w 7554913"/>
              <a:gd name="connsiteY12" fmla="*/ 815 h 4788000"/>
              <a:gd name="connsiteX13" fmla="*/ 1697038 w 7554913"/>
              <a:gd name="connsiteY13" fmla="*/ 815 h 4788000"/>
              <a:gd name="connsiteX14" fmla="*/ 1697038 w 7554913"/>
              <a:gd name="connsiteY14" fmla="*/ 0 h 4788000"/>
              <a:gd name="connsiteX0" fmla="*/ 1697038 w 7554913"/>
              <a:gd name="connsiteY0" fmla="*/ 0 h 4788000"/>
              <a:gd name="connsiteX1" fmla="*/ 7378379 w 7554913"/>
              <a:gd name="connsiteY1" fmla="*/ 0 h 4788000"/>
              <a:gd name="connsiteX2" fmla="*/ 7554913 w 7554913"/>
              <a:gd name="connsiteY2" fmla="*/ 176534 h 4788000"/>
              <a:gd name="connsiteX3" fmla="*/ 7554913 w 7554913"/>
              <a:gd name="connsiteY3" fmla="*/ 4611466 h 4788000"/>
              <a:gd name="connsiteX4" fmla="*/ 7378379 w 7554913"/>
              <a:gd name="connsiteY4" fmla="*/ 4788000 h 4788000"/>
              <a:gd name="connsiteX5" fmla="*/ 176534 w 7554913"/>
              <a:gd name="connsiteY5" fmla="*/ 4788000 h 4788000"/>
              <a:gd name="connsiteX6" fmla="*/ 0 w 7554913"/>
              <a:gd name="connsiteY6" fmla="*/ 4611466 h 4788000"/>
              <a:gd name="connsiteX7" fmla="*/ 0 w 7554913"/>
              <a:gd name="connsiteY7" fmla="*/ 1489211 h 4788000"/>
              <a:gd name="connsiteX8" fmla="*/ 807326 w 7554913"/>
              <a:gd name="connsiteY8" fmla="*/ 937371 h 4788000"/>
              <a:gd name="connsiteX9" fmla="*/ 850924 w 7554913"/>
              <a:gd name="connsiteY9" fmla="*/ 893772 h 4788000"/>
              <a:gd name="connsiteX10" fmla="*/ 850924 w 7554913"/>
              <a:gd name="connsiteY10" fmla="*/ 639447 h 4788000"/>
              <a:gd name="connsiteX11" fmla="*/ 1360669 w 7554913"/>
              <a:gd name="connsiteY11" fmla="*/ 12872 h 4788000"/>
              <a:gd name="connsiteX12" fmla="*/ 1482160 w 7554913"/>
              <a:gd name="connsiteY12" fmla="*/ 815 h 4788000"/>
              <a:gd name="connsiteX13" fmla="*/ 1697038 w 7554913"/>
              <a:gd name="connsiteY13" fmla="*/ 815 h 4788000"/>
              <a:gd name="connsiteX14" fmla="*/ 1697038 w 7554913"/>
              <a:gd name="connsiteY14" fmla="*/ 0 h 4788000"/>
              <a:gd name="connsiteX0" fmla="*/ 1697038 w 7554913"/>
              <a:gd name="connsiteY0" fmla="*/ 0 h 4788000"/>
              <a:gd name="connsiteX1" fmla="*/ 7378379 w 7554913"/>
              <a:gd name="connsiteY1" fmla="*/ 0 h 4788000"/>
              <a:gd name="connsiteX2" fmla="*/ 7554913 w 7554913"/>
              <a:gd name="connsiteY2" fmla="*/ 176534 h 4788000"/>
              <a:gd name="connsiteX3" fmla="*/ 7554913 w 7554913"/>
              <a:gd name="connsiteY3" fmla="*/ 4611466 h 4788000"/>
              <a:gd name="connsiteX4" fmla="*/ 7378379 w 7554913"/>
              <a:gd name="connsiteY4" fmla="*/ 4788000 h 4788000"/>
              <a:gd name="connsiteX5" fmla="*/ 176534 w 7554913"/>
              <a:gd name="connsiteY5" fmla="*/ 4788000 h 4788000"/>
              <a:gd name="connsiteX6" fmla="*/ 0 w 7554913"/>
              <a:gd name="connsiteY6" fmla="*/ 4611466 h 4788000"/>
              <a:gd name="connsiteX7" fmla="*/ 0 w 7554913"/>
              <a:gd name="connsiteY7" fmla="*/ 1489211 h 4788000"/>
              <a:gd name="connsiteX8" fmla="*/ 807326 w 7554913"/>
              <a:gd name="connsiteY8" fmla="*/ 937371 h 4788000"/>
              <a:gd name="connsiteX9" fmla="*/ 850924 w 7554913"/>
              <a:gd name="connsiteY9" fmla="*/ 893772 h 4788000"/>
              <a:gd name="connsiteX10" fmla="*/ 850924 w 7554913"/>
              <a:gd name="connsiteY10" fmla="*/ 639447 h 4788000"/>
              <a:gd name="connsiteX11" fmla="*/ 1360669 w 7554913"/>
              <a:gd name="connsiteY11" fmla="*/ 12872 h 4788000"/>
              <a:gd name="connsiteX12" fmla="*/ 1482160 w 7554913"/>
              <a:gd name="connsiteY12" fmla="*/ 815 h 4788000"/>
              <a:gd name="connsiteX13" fmla="*/ 1697038 w 7554913"/>
              <a:gd name="connsiteY13" fmla="*/ 815 h 4788000"/>
              <a:gd name="connsiteX14" fmla="*/ 1697038 w 7554913"/>
              <a:gd name="connsiteY14" fmla="*/ 0 h 4788000"/>
              <a:gd name="connsiteX0" fmla="*/ 1697038 w 7554913"/>
              <a:gd name="connsiteY0" fmla="*/ 0 h 4788000"/>
              <a:gd name="connsiteX1" fmla="*/ 7378379 w 7554913"/>
              <a:gd name="connsiteY1" fmla="*/ 0 h 4788000"/>
              <a:gd name="connsiteX2" fmla="*/ 7554913 w 7554913"/>
              <a:gd name="connsiteY2" fmla="*/ 176534 h 4788000"/>
              <a:gd name="connsiteX3" fmla="*/ 7554913 w 7554913"/>
              <a:gd name="connsiteY3" fmla="*/ 4611466 h 4788000"/>
              <a:gd name="connsiteX4" fmla="*/ 7378379 w 7554913"/>
              <a:gd name="connsiteY4" fmla="*/ 4788000 h 4788000"/>
              <a:gd name="connsiteX5" fmla="*/ 176534 w 7554913"/>
              <a:gd name="connsiteY5" fmla="*/ 4788000 h 4788000"/>
              <a:gd name="connsiteX6" fmla="*/ 0 w 7554913"/>
              <a:gd name="connsiteY6" fmla="*/ 4611466 h 4788000"/>
              <a:gd name="connsiteX7" fmla="*/ 0 w 7554913"/>
              <a:gd name="connsiteY7" fmla="*/ 1489211 h 4788000"/>
              <a:gd name="connsiteX8" fmla="*/ 807326 w 7554913"/>
              <a:gd name="connsiteY8" fmla="*/ 937371 h 4788000"/>
              <a:gd name="connsiteX9" fmla="*/ 850924 w 7554913"/>
              <a:gd name="connsiteY9" fmla="*/ 893772 h 4788000"/>
              <a:gd name="connsiteX10" fmla="*/ 850924 w 7554913"/>
              <a:gd name="connsiteY10" fmla="*/ 639447 h 4788000"/>
              <a:gd name="connsiteX11" fmla="*/ 1360669 w 7554913"/>
              <a:gd name="connsiteY11" fmla="*/ 12872 h 4788000"/>
              <a:gd name="connsiteX12" fmla="*/ 1482160 w 7554913"/>
              <a:gd name="connsiteY12" fmla="*/ 815 h 4788000"/>
              <a:gd name="connsiteX13" fmla="*/ 1697038 w 7554913"/>
              <a:gd name="connsiteY13" fmla="*/ 815 h 4788000"/>
              <a:gd name="connsiteX14" fmla="*/ 1697038 w 7554913"/>
              <a:gd name="connsiteY14" fmla="*/ 0 h 4788000"/>
              <a:gd name="connsiteX0" fmla="*/ 1697038 w 7554913"/>
              <a:gd name="connsiteY0" fmla="*/ 0 h 4788000"/>
              <a:gd name="connsiteX1" fmla="*/ 7378379 w 7554913"/>
              <a:gd name="connsiteY1" fmla="*/ 0 h 4788000"/>
              <a:gd name="connsiteX2" fmla="*/ 7554913 w 7554913"/>
              <a:gd name="connsiteY2" fmla="*/ 176534 h 4788000"/>
              <a:gd name="connsiteX3" fmla="*/ 7554913 w 7554913"/>
              <a:gd name="connsiteY3" fmla="*/ 4611466 h 4788000"/>
              <a:gd name="connsiteX4" fmla="*/ 7378379 w 7554913"/>
              <a:gd name="connsiteY4" fmla="*/ 4788000 h 4788000"/>
              <a:gd name="connsiteX5" fmla="*/ 176534 w 7554913"/>
              <a:gd name="connsiteY5" fmla="*/ 4788000 h 4788000"/>
              <a:gd name="connsiteX6" fmla="*/ 0 w 7554913"/>
              <a:gd name="connsiteY6" fmla="*/ 4611466 h 4788000"/>
              <a:gd name="connsiteX7" fmla="*/ 0 w 7554913"/>
              <a:gd name="connsiteY7" fmla="*/ 1489211 h 4788000"/>
              <a:gd name="connsiteX8" fmla="*/ 807326 w 7554913"/>
              <a:gd name="connsiteY8" fmla="*/ 937371 h 4788000"/>
              <a:gd name="connsiteX9" fmla="*/ 850924 w 7554913"/>
              <a:gd name="connsiteY9" fmla="*/ 893772 h 4788000"/>
              <a:gd name="connsiteX10" fmla="*/ 850924 w 7554913"/>
              <a:gd name="connsiteY10" fmla="*/ 639447 h 4788000"/>
              <a:gd name="connsiteX11" fmla="*/ 1360669 w 7554913"/>
              <a:gd name="connsiteY11" fmla="*/ 12872 h 4788000"/>
              <a:gd name="connsiteX12" fmla="*/ 1482160 w 7554913"/>
              <a:gd name="connsiteY12" fmla="*/ 815 h 4788000"/>
              <a:gd name="connsiteX13" fmla="*/ 1697038 w 7554913"/>
              <a:gd name="connsiteY13" fmla="*/ 815 h 4788000"/>
              <a:gd name="connsiteX14" fmla="*/ 1697038 w 7554913"/>
              <a:gd name="connsiteY14" fmla="*/ 0 h 4788000"/>
              <a:gd name="connsiteX0" fmla="*/ 1697038 w 7554913"/>
              <a:gd name="connsiteY0" fmla="*/ 0 h 4788000"/>
              <a:gd name="connsiteX1" fmla="*/ 7378379 w 7554913"/>
              <a:gd name="connsiteY1" fmla="*/ 0 h 4788000"/>
              <a:gd name="connsiteX2" fmla="*/ 7554913 w 7554913"/>
              <a:gd name="connsiteY2" fmla="*/ 176534 h 4788000"/>
              <a:gd name="connsiteX3" fmla="*/ 7554913 w 7554913"/>
              <a:gd name="connsiteY3" fmla="*/ 4611466 h 4788000"/>
              <a:gd name="connsiteX4" fmla="*/ 7378379 w 7554913"/>
              <a:gd name="connsiteY4" fmla="*/ 4788000 h 4788000"/>
              <a:gd name="connsiteX5" fmla="*/ 176534 w 7554913"/>
              <a:gd name="connsiteY5" fmla="*/ 4788000 h 4788000"/>
              <a:gd name="connsiteX6" fmla="*/ 0 w 7554913"/>
              <a:gd name="connsiteY6" fmla="*/ 4611466 h 4788000"/>
              <a:gd name="connsiteX7" fmla="*/ 0 w 7554913"/>
              <a:gd name="connsiteY7" fmla="*/ 1489211 h 4788000"/>
              <a:gd name="connsiteX8" fmla="*/ 807326 w 7554913"/>
              <a:gd name="connsiteY8" fmla="*/ 937371 h 4788000"/>
              <a:gd name="connsiteX9" fmla="*/ 850924 w 7554913"/>
              <a:gd name="connsiteY9" fmla="*/ 893772 h 4788000"/>
              <a:gd name="connsiteX10" fmla="*/ 850924 w 7554913"/>
              <a:gd name="connsiteY10" fmla="*/ 639447 h 4788000"/>
              <a:gd name="connsiteX11" fmla="*/ 1360669 w 7554913"/>
              <a:gd name="connsiteY11" fmla="*/ 12872 h 4788000"/>
              <a:gd name="connsiteX12" fmla="*/ 1482160 w 7554913"/>
              <a:gd name="connsiteY12" fmla="*/ 815 h 4788000"/>
              <a:gd name="connsiteX13" fmla="*/ 1697038 w 7554913"/>
              <a:gd name="connsiteY13" fmla="*/ 815 h 4788000"/>
              <a:gd name="connsiteX14" fmla="*/ 1697038 w 7554913"/>
              <a:gd name="connsiteY14" fmla="*/ 0 h 4788000"/>
              <a:gd name="connsiteX0" fmla="*/ 1697038 w 7554913"/>
              <a:gd name="connsiteY0" fmla="*/ 0 h 4788000"/>
              <a:gd name="connsiteX1" fmla="*/ 7378379 w 7554913"/>
              <a:gd name="connsiteY1" fmla="*/ 0 h 4788000"/>
              <a:gd name="connsiteX2" fmla="*/ 7554913 w 7554913"/>
              <a:gd name="connsiteY2" fmla="*/ 176534 h 4788000"/>
              <a:gd name="connsiteX3" fmla="*/ 7554913 w 7554913"/>
              <a:gd name="connsiteY3" fmla="*/ 4611466 h 4788000"/>
              <a:gd name="connsiteX4" fmla="*/ 7378379 w 7554913"/>
              <a:gd name="connsiteY4" fmla="*/ 4788000 h 4788000"/>
              <a:gd name="connsiteX5" fmla="*/ 176534 w 7554913"/>
              <a:gd name="connsiteY5" fmla="*/ 4788000 h 4788000"/>
              <a:gd name="connsiteX6" fmla="*/ 0 w 7554913"/>
              <a:gd name="connsiteY6" fmla="*/ 4611466 h 4788000"/>
              <a:gd name="connsiteX7" fmla="*/ 0 w 7554913"/>
              <a:gd name="connsiteY7" fmla="*/ 1489211 h 4788000"/>
              <a:gd name="connsiteX8" fmla="*/ 807326 w 7554913"/>
              <a:gd name="connsiteY8" fmla="*/ 937371 h 4788000"/>
              <a:gd name="connsiteX9" fmla="*/ 850924 w 7554913"/>
              <a:gd name="connsiteY9" fmla="*/ 893772 h 4788000"/>
              <a:gd name="connsiteX10" fmla="*/ 850924 w 7554913"/>
              <a:gd name="connsiteY10" fmla="*/ 639447 h 4788000"/>
              <a:gd name="connsiteX11" fmla="*/ 1360669 w 7554913"/>
              <a:gd name="connsiteY11" fmla="*/ 12872 h 4788000"/>
              <a:gd name="connsiteX12" fmla="*/ 1482160 w 7554913"/>
              <a:gd name="connsiteY12" fmla="*/ 815 h 4788000"/>
              <a:gd name="connsiteX13" fmla="*/ 1697038 w 7554913"/>
              <a:gd name="connsiteY13" fmla="*/ 815 h 4788000"/>
              <a:gd name="connsiteX14" fmla="*/ 1697038 w 7554913"/>
              <a:gd name="connsiteY14" fmla="*/ 0 h 4788000"/>
              <a:gd name="connsiteX0" fmla="*/ 1697038 w 7554913"/>
              <a:gd name="connsiteY0" fmla="*/ 0 h 4788000"/>
              <a:gd name="connsiteX1" fmla="*/ 7378379 w 7554913"/>
              <a:gd name="connsiteY1" fmla="*/ 0 h 4788000"/>
              <a:gd name="connsiteX2" fmla="*/ 7554913 w 7554913"/>
              <a:gd name="connsiteY2" fmla="*/ 176534 h 4788000"/>
              <a:gd name="connsiteX3" fmla="*/ 7554913 w 7554913"/>
              <a:gd name="connsiteY3" fmla="*/ 4611466 h 4788000"/>
              <a:gd name="connsiteX4" fmla="*/ 7378379 w 7554913"/>
              <a:gd name="connsiteY4" fmla="*/ 4788000 h 4788000"/>
              <a:gd name="connsiteX5" fmla="*/ 176534 w 7554913"/>
              <a:gd name="connsiteY5" fmla="*/ 4788000 h 4788000"/>
              <a:gd name="connsiteX6" fmla="*/ 0 w 7554913"/>
              <a:gd name="connsiteY6" fmla="*/ 4611466 h 4788000"/>
              <a:gd name="connsiteX7" fmla="*/ 0 w 7554913"/>
              <a:gd name="connsiteY7" fmla="*/ 1489211 h 4788000"/>
              <a:gd name="connsiteX8" fmla="*/ 807326 w 7554913"/>
              <a:gd name="connsiteY8" fmla="*/ 937371 h 4788000"/>
              <a:gd name="connsiteX9" fmla="*/ 850924 w 7554913"/>
              <a:gd name="connsiteY9" fmla="*/ 893772 h 4788000"/>
              <a:gd name="connsiteX10" fmla="*/ 850924 w 7554913"/>
              <a:gd name="connsiteY10" fmla="*/ 639447 h 4788000"/>
              <a:gd name="connsiteX11" fmla="*/ 1360669 w 7554913"/>
              <a:gd name="connsiteY11" fmla="*/ 12872 h 4788000"/>
              <a:gd name="connsiteX12" fmla="*/ 1482160 w 7554913"/>
              <a:gd name="connsiteY12" fmla="*/ 815 h 4788000"/>
              <a:gd name="connsiteX13" fmla="*/ 1697038 w 7554913"/>
              <a:gd name="connsiteY13" fmla="*/ 815 h 4788000"/>
              <a:gd name="connsiteX14" fmla="*/ 1697038 w 7554913"/>
              <a:gd name="connsiteY14" fmla="*/ 0 h 4788000"/>
              <a:gd name="connsiteX0" fmla="*/ 1697038 w 7554913"/>
              <a:gd name="connsiteY0" fmla="*/ 0 h 4788000"/>
              <a:gd name="connsiteX1" fmla="*/ 7378379 w 7554913"/>
              <a:gd name="connsiteY1" fmla="*/ 0 h 4788000"/>
              <a:gd name="connsiteX2" fmla="*/ 7554913 w 7554913"/>
              <a:gd name="connsiteY2" fmla="*/ 176534 h 4788000"/>
              <a:gd name="connsiteX3" fmla="*/ 7554913 w 7554913"/>
              <a:gd name="connsiteY3" fmla="*/ 4611466 h 4788000"/>
              <a:gd name="connsiteX4" fmla="*/ 7378379 w 7554913"/>
              <a:gd name="connsiteY4" fmla="*/ 4788000 h 4788000"/>
              <a:gd name="connsiteX5" fmla="*/ 176534 w 7554913"/>
              <a:gd name="connsiteY5" fmla="*/ 4788000 h 4788000"/>
              <a:gd name="connsiteX6" fmla="*/ 0 w 7554913"/>
              <a:gd name="connsiteY6" fmla="*/ 4611466 h 4788000"/>
              <a:gd name="connsiteX7" fmla="*/ 0 w 7554913"/>
              <a:gd name="connsiteY7" fmla="*/ 1489211 h 4788000"/>
              <a:gd name="connsiteX8" fmla="*/ 807326 w 7554913"/>
              <a:gd name="connsiteY8" fmla="*/ 937371 h 4788000"/>
              <a:gd name="connsiteX9" fmla="*/ 850924 w 7554913"/>
              <a:gd name="connsiteY9" fmla="*/ 893772 h 4788000"/>
              <a:gd name="connsiteX10" fmla="*/ 850924 w 7554913"/>
              <a:gd name="connsiteY10" fmla="*/ 639447 h 4788000"/>
              <a:gd name="connsiteX11" fmla="*/ 1360669 w 7554913"/>
              <a:gd name="connsiteY11" fmla="*/ 12872 h 4788000"/>
              <a:gd name="connsiteX12" fmla="*/ 1482160 w 7554913"/>
              <a:gd name="connsiteY12" fmla="*/ 815 h 4788000"/>
              <a:gd name="connsiteX13" fmla="*/ 1697038 w 7554913"/>
              <a:gd name="connsiteY13" fmla="*/ 815 h 4788000"/>
              <a:gd name="connsiteX14" fmla="*/ 1697038 w 7554913"/>
              <a:gd name="connsiteY14" fmla="*/ 0 h 4788000"/>
              <a:gd name="connsiteX0" fmla="*/ 1697038 w 7554913"/>
              <a:gd name="connsiteY0" fmla="*/ 0 h 4788000"/>
              <a:gd name="connsiteX1" fmla="*/ 7378379 w 7554913"/>
              <a:gd name="connsiteY1" fmla="*/ 0 h 4788000"/>
              <a:gd name="connsiteX2" fmla="*/ 7554913 w 7554913"/>
              <a:gd name="connsiteY2" fmla="*/ 176534 h 4788000"/>
              <a:gd name="connsiteX3" fmla="*/ 7554913 w 7554913"/>
              <a:gd name="connsiteY3" fmla="*/ 4611466 h 4788000"/>
              <a:gd name="connsiteX4" fmla="*/ 7378379 w 7554913"/>
              <a:gd name="connsiteY4" fmla="*/ 4788000 h 4788000"/>
              <a:gd name="connsiteX5" fmla="*/ 176534 w 7554913"/>
              <a:gd name="connsiteY5" fmla="*/ 4788000 h 4788000"/>
              <a:gd name="connsiteX6" fmla="*/ 0 w 7554913"/>
              <a:gd name="connsiteY6" fmla="*/ 4611466 h 4788000"/>
              <a:gd name="connsiteX7" fmla="*/ 0 w 7554913"/>
              <a:gd name="connsiteY7" fmla="*/ 1489211 h 4788000"/>
              <a:gd name="connsiteX8" fmla="*/ 807326 w 7554913"/>
              <a:gd name="connsiteY8" fmla="*/ 937371 h 4788000"/>
              <a:gd name="connsiteX9" fmla="*/ 850924 w 7554913"/>
              <a:gd name="connsiteY9" fmla="*/ 893772 h 4788000"/>
              <a:gd name="connsiteX10" fmla="*/ 850924 w 7554913"/>
              <a:gd name="connsiteY10" fmla="*/ 639447 h 4788000"/>
              <a:gd name="connsiteX11" fmla="*/ 1360669 w 7554913"/>
              <a:gd name="connsiteY11" fmla="*/ 12872 h 4788000"/>
              <a:gd name="connsiteX12" fmla="*/ 1482160 w 7554913"/>
              <a:gd name="connsiteY12" fmla="*/ 815 h 4788000"/>
              <a:gd name="connsiteX13" fmla="*/ 1697038 w 7554913"/>
              <a:gd name="connsiteY13" fmla="*/ 815 h 4788000"/>
              <a:gd name="connsiteX14" fmla="*/ 1697038 w 7554913"/>
              <a:gd name="connsiteY14" fmla="*/ 0 h 4788000"/>
              <a:gd name="connsiteX0" fmla="*/ 1697038 w 7554913"/>
              <a:gd name="connsiteY0" fmla="*/ 0 h 4788000"/>
              <a:gd name="connsiteX1" fmla="*/ 7378379 w 7554913"/>
              <a:gd name="connsiteY1" fmla="*/ 0 h 4788000"/>
              <a:gd name="connsiteX2" fmla="*/ 7554913 w 7554913"/>
              <a:gd name="connsiteY2" fmla="*/ 176534 h 4788000"/>
              <a:gd name="connsiteX3" fmla="*/ 7554913 w 7554913"/>
              <a:gd name="connsiteY3" fmla="*/ 4611466 h 4788000"/>
              <a:gd name="connsiteX4" fmla="*/ 7378379 w 7554913"/>
              <a:gd name="connsiteY4" fmla="*/ 4788000 h 4788000"/>
              <a:gd name="connsiteX5" fmla="*/ 176534 w 7554913"/>
              <a:gd name="connsiteY5" fmla="*/ 4788000 h 4788000"/>
              <a:gd name="connsiteX6" fmla="*/ 0 w 7554913"/>
              <a:gd name="connsiteY6" fmla="*/ 4611466 h 4788000"/>
              <a:gd name="connsiteX7" fmla="*/ 0 w 7554913"/>
              <a:gd name="connsiteY7" fmla="*/ 1552711 h 4788000"/>
              <a:gd name="connsiteX8" fmla="*/ 807326 w 7554913"/>
              <a:gd name="connsiteY8" fmla="*/ 937371 h 4788000"/>
              <a:gd name="connsiteX9" fmla="*/ 850924 w 7554913"/>
              <a:gd name="connsiteY9" fmla="*/ 893772 h 4788000"/>
              <a:gd name="connsiteX10" fmla="*/ 850924 w 7554913"/>
              <a:gd name="connsiteY10" fmla="*/ 639447 h 4788000"/>
              <a:gd name="connsiteX11" fmla="*/ 1360669 w 7554913"/>
              <a:gd name="connsiteY11" fmla="*/ 12872 h 4788000"/>
              <a:gd name="connsiteX12" fmla="*/ 1482160 w 7554913"/>
              <a:gd name="connsiteY12" fmla="*/ 815 h 4788000"/>
              <a:gd name="connsiteX13" fmla="*/ 1697038 w 7554913"/>
              <a:gd name="connsiteY13" fmla="*/ 815 h 4788000"/>
              <a:gd name="connsiteX14" fmla="*/ 1697038 w 7554913"/>
              <a:gd name="connsiteY14" fmla="*/ 0 h 4788000"/>
              <a:gd name="connsiteX0" fmla="*/ 1697038 w 7554913"/>
              <a:gd name="connsiteY0" fmla="*/ 0 h 4788000"/>
              <a:gd name="connsiteX1" fmla="*/ 7378379 w 7554913"/>
              <a:gd name="connsiteY1" fmla="*/ 0 h 4788000"/>
              <a:gd name="connsiteX2" fmla="*/ 7554913 w 7554913"/>
              <a:gd name="connsiteY2" fmla="*/ 176534 h 4788000"/>
              <a:gd name="connsiteX3" fmla="*/ 7554913 w 7554913"/>
              <a:gd name="connsiteY3" fmla="*/ 4611466 h 4788000"/>
              <a:gd name="connsiteX4" fmla="*/ 7378379 w 7554913"/>
              <a:gd name="connsiteY4" fmla="*/ 4788000 h 4788000"/>
              <a:gd name="connsiteX5" fmla="*/ 176534 w 7554913"/>
              <a:gd name="connsiteY5" fmla="*/ 4788000 h 4788000"/>
              <a:gd name="connsiteX6" fmla="*/ 0 w 7554913"/>
              <a:gd name="connsiteY6" fmla="*/ 4611466 h 4788000"/>
              <a:gd name="connsiteX7" fmla="*/ 0 w 7554913"/>
              <a:gd name="connsiteY7" fmla="*/ 1552711 h 4788000"/>
              <a:gd name="connsiteX8" fmla="*/ 807326 w 7554913"/>
              <a:gd name="connsiteY8" fmla="*/ 937371 h 4788000"/>
              <a:gd name="connsiteX9" fmla="*/ 850924 w 7554913"/>
              <a:gd name="connsiteY9" fmla="*/ 893772 h 4788000"/>
              <a:gd name="connsiteX10" fmla="*/ 850924 w 7554913"/>
              <a:gd name="connsiteY10" fmla="*/ 639447 h 4788000"/>
              <a:gd name="connsiteX11" fmla="*/ 1360669 w 7554913"/>
              <a:gd name="connsiteY11" fmla="*/ 12872 h 4788000"/>
              <a:gd name="connsiteX12" fmla="*/ 1482160 w 7554913"/>
              <a:gd name="connsiteY12" fmla="*/ 815 h 4788000"/>
              <a:gd name="connsiteX13" fmla="*/ 1697038 w 7554913"/>
              <a:gd name="connsiteY13" fmla="*/ 815 h 4788000"/>
              <a:gd name="connsiteX14" fmla="*/ 1697038 w 7554913"/>
              <a:gd name="connsiteY14" fmla="*/ 0 h 4788000"/>
              <a:gd name="connsiteX0" fmla="*/ 1697038 w 7554913"/>
              <a:gd name="connsiteY0" fmla="*/ 0 h 4788000"/>
              <a:gd name="connsiteX1" fmla="*/ 7378379 w 7554913"/>
              <a:gd name="connsiteY1" fmla="*/ 0 h 4788000"/>
              <a:gd name="connsiteX2" fmla="*/ 7554913 w 7554913"/>
              <a:gd name="connsiteY2" fmla="*/ 176534 h 4788000"/>
              <a:gd name="connsiteX3" fmla="*/ 7554913 w 7554913"/>
              <a:gd name="connsiteY3" fmla="*/ 4611466 h 4788000"/>
              <a:gd name="connsiteX4" fmla="*/ 7378379 w 7554913"/>
              <a:gd name="connsiteY4" fmla="*/ 4788000 h 4788000"/>
              <a:gd name="connsiteX5" fmla="*/ 176534 w 7554913"/>
              <a:gd name="connsiteY5" fmla="*/ 4788000 h 4788000"/>
              <a:gd name="connsiteX6" fmla="*/ 0 w 7554913"/>
              <a:gd name="connsiteY6" fmla="*/ 4611466 h 4788000"/>
              <a:gd name="connsiteX7" fmla="*/ 0 w 7554913"/>
              <a:gd name="connsiteY7" fmla="*/ 1552711 h 4788000"/>
              <a:gd name="connsiteX8" fmla="*/ 807326 w 7554913"/>
              <a:gd name="connsiteY8" fmla="*/ 937371 h 4788000"/>
              <a:gd name="connsiteX9" fmla="*/ 850924 w 7554913"/>
              <a:gd name="connsiteY9" fmla="*/ 893772 h 4788000"/>
              <a:gd name="connsiteX10" fmla="*/ 850924 w 7554913"/>
              <a:gd name="connsiteY10" fmla="*/ 639447 h 4788000"/>
              <a:gd name="connsiteX11" fmla="*/ 1360669 w 7554913"/>
              <a:gd name="connsiteY11" fmla="*/ 12872 h 4788000"/>
              <a:gd name="connsiteX12" fmla="*/ 1482160 w 7554913"/>
              <a:gd name="connsiteY12" fmla="*/ 815 h 4788000"/>
              <a:gd name="connsiteX13" fmla="*/ 1697038 w 7554913"/>
              <a:gd name="connsiteY13" fmla="*/ 815 h 4788000"/>
              <a:gd name="connsiteX14" fmla="*/ 1697038 w 7554913"/>
              <a:gd name="connsiteY14" fmla="*/ 0 h 47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54913" h="4788000">
                <a:moveTo>
                  <a:pt x="1697038" y="0"/>
                </a:moveTo>
                <a:lnTo>
                  <a:pt x="7378379" y="0"/>
                </a:lnTo>
                <a:cubicBezTo>
                  <a:pt x="7475876" y="0"/>
                  <a:pt x="7554913" y="79037"/>
                  <a:pt x="7554913" y="176534"/>
                </a:cubicBezTo>
                <a:lnTo>
                  <a:pt x="7554913" y="4611466"/>
                </a:lnTo>
                <a:cubicBezTo>
                  <a:pt x="7554913" y="4708963"/>
                  <a:pt x="7475876" y="4788000"/>
                  <a:pt x="7378379" y="4788000"/>
                </a:cubicBezTo>
                <a:lnTo>
                  <a:pt x="176534" y="4788000"/>
                </a:lnTo>
                <a:cubicBezTo>
                  <a:pt x="79037" y="4788000"/>
                  <a:pt x="0" y="4708963"/>
                  <a:pt x="0" y="4611466"/>
                </a:cubicBezTo>
                <a:lnTo>
                  <a:pt x="0" y="1552711"/>
                </a:lnTo>
                <a:cubicBezTo>
                  <a:pt x="8759" y="1063964"/>
                  <a:pt x="590287" y="923198"/>
                  <a:pt x="807326" y="937371"/>
                </a:cubicBezTo>
                <a:cubicBezTo>
                  <a:pt x="836392" y="937371"/>
                  <a:pt x="850924" y="915573"/>
                  <a:pt x="850924" y="893772"/>
                </a:cubicBezTo>
                <a:lnTo>
                  <a:pt x="850924" y="639447"/>
                </a:lnTo>
                <a:cubicBezTo>
                  <a:pt x="850924" y="327898"/>
                  <a:pt x="1067897" y="71983"/>
                  <a:pt x="1360669" y="12872"/>
                </a:cubicBezTo>
                <a:lnTo>
                  <a:pt x="1482160" y="815"/>
                </a:lnTo>
                <a:lnTo>
                  <a:pt x="1697038" y="815"/>
                </a:lnTo>
                <a:lnTo>
                  <a:pt x="1697038" y="0"/>
                </a:lnTo>
                <a:close/>
              </a:path>
            </a:pathLst>
          </a:custGeom>
          <a:solidFill>
            <a:schemeClr val="bg1">
              <a:lumMod val="95000"/>
            </a:schemeClr>
          </a:solidFill>
          <a:ln>
            <a:noFill/>
          </a:ln>
        </p:spPr>
        <p:txBody>
          <a:bodyPr wrap="square" lIns="72000" tIns="216000" rIns="72000" bIns="72000" anchor="ctr">
            <a:noAutofit/>
          </a:bodyPr>
          <a:lstStyle>
            <a:lvl1pPr marL="0" indent="0" algn="ctr">
              <a:buNone/>
              <a:defRPr sz="2200" i="0" baseline="0">
                <a:solidFill>
                  <a:schemeClr val="tx1"/>
                </a:solidFill>
              </a:defRPr>
            </a:lvl1pPr>
          </a:lstStyle>
          <a:p>
            <a:r>
              <a:rPr lang="en-GB"/>
              <a:t>[Click here to insert image]</a:t>
            </a:r>
            <a:br>
              <a:rPr lang="en-GB"/>
            </a:br>
            <a:br>
              <a:rPr lang="en-GB"/>
            </a:br>
            <a:br>
              <a:rPr lang="en-GB"/>
            </a:br>
            <a:br>
              <a:rPr lang="en-GB"/>
            </a:br>
            <a:br>
              <a:rPr lang="en-GB"/>
            </a:br>
            <a:br>
              <a:rPr lang="en-GB"/>
            </a:br>
            <a:r>
              <a:rPr lang="en-GB"/>
              <a:t>[</a:t>
            </a:r>
            <a:r>
              <a:rPr lang="en-US"/>
              <a:t>The image can then be scaled within the frame by using the ‘Crop’ feature in the ‘Picture Format’ tab of the ribbon. Right click on image to add/edit alt text</a:t>
            </a:r>
            <a:r>
              <a:rPr lang="en-GB"/>
              <a:t>]</a:t>
            </a:r>
          </a:p>
        </p:txBody>
      </p:sp>
      <p:sp>
        <p:nvSpPr>
          <p:cNvPr id="3" name="Text Placeholder 2">
            <a:extLst>
              <a:ext uri="{FF2B5EF4-FFF2-40B4-BE49-F238E27FC236}">
                <a16:creationId xmlns:a16="http://schemas.microsoft.com/office/drawing/2014/main" id="{557407D7-26D4-4453-5DC7-A7011EC7E218}"/>
              </a:ext>
            </a:extLst>
          </p:cNvPr>
          <p:cNvSpPr>
            <a:spLocks noGrp="1"/>
          </p:cNvSpPr>
          <p:nvPr>
            <p:ph type="body" sz="quarter" idx="31" hasCustomPrompt="1"/>
          </p:nvPr>
        </p:nvSpPr>
        <p:spPr>
          <a:xfrm>
            <a:off x="365126" y="5792400"/>
            <a:ext cx="3653156" cy="298800"/>
          </a:xfrm>
        </p:spPr>
        <p:txBody>
          <a:bodyPr lIns="0" tIns="72000" rIns="0" bIns="72000" anchor="b">
            <a:noAutofit/>
          </a:bodyPr>
          <a:lstStyle>
            <a:lvl1pPr marL="0" indent="0">
              <a:spcBef>
                <a:spcPts val="0"/>
              </a:spcBef>
              <a:spcAft>
                <a:spcPts val="0"/>
              </a:spcAft>
              <a:buNone/>
              <a:defRPr sz="1200"/>
            </a:lvl1pPr>
            <a:lvl2pPr marL="357542" indent="0">
              <a:buNone/>
              <a:defRPr/>
            </a:lvl2pPr>
            <a:lvl3pPr marL="719982" indent="0">
              <a:buNone/>
              <a:defRPr/>
            </a:lvl3pPr>
            <a:lvl4pPr marL="1081424" indent="0">
              <a:buNone/>
              <a:defRPr/>
            </a:lvl4pPr>
            <a:lvl5pPr marL="1439964" indent="0">
              <a:buNone/>
              <a:defRPr/>
            </a:lvl5pPr>
          </a:lstStyle>
          <a:p>
            <a:pPr lvl="0"/>
            <a:r>
              <a:rPr lang="en-US"/>
              <a:t>Insert Source text</a:t>
            </a:r>
          </a:p>
        </p:txBody>
      </p:sp>
      <p:sp>
        <p:nvSpPr>
          <p:cNvPr id="10" name="Title 1">
            <a:extLst>
              <a:ext uri="{FF2B5EF4-FFF2-40B4-BE49-F238E27FC236}">
                <a16:creationId xmlns:a16="http://schemas.microsoft.com/office/drawing/2014/main" id="{A2B84926-EEA3-D13A-C1FB-3FEC18A73AF9}"/>
              </a:ext>
            </a:extLst>
          </p:cNvPr>
          <p:cNvSpPr>
            <a:spLocks noGrp="1"/>
          </p:cNvSpPr>
          <p:nvPr>
            <p:ph type="title"/>
          </p:nvPr>
        </p:nvSpPr>
        <p:spPr>
          <a:xfrm>
            <a:off x="365125" y="242888"/>
            <a:ext cx="11460163" cy="430887"/>
          </a:xfrm>
        </p:spPr>
        <p:txBody>
          <a:bodyPr vert="horz"/>
          <a:lstStyle/>
          <a:p>
            <a:r>
              <a:rPr lang="en-US"/>
              <a:t>Click to edit Master title style</a:t>
            </a:r>
          </a:p>
        </p:txBody>
      </p:sp>
      <p:sp>
        <p:nvSpPr>
          <p:cNvPr id="11" name="Subtitle 2">
            <a:extLst>
              <a:ext uri="{FF2B5EF4-FFF2-40B4-BE49-F238E27FC236}">
                <a16:creationId xmlns:a16="http://schemas.microsoft.com/office/drawing/2014/main" id="{E1464933-1F00-DED1-00C8-C81A38AE38F7}"/>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4" name="Freeform: Shape 13">
            <a:extLst>
              <a:ext uri="{FF2B5EF4-FFF2-40B4-BE49-F238E27FC236}">
                <a16:creationId xmlns:a16="http://schemas.microsoft.com/office/drawing/2014/main" id="{62DCCF40-1773-437E-7AB4-DDD201CB4D42}"/>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41240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sp>
        <p:nvSpPr>
          <p:cNvPr id="16" name="Text Placeholder 6"/>
          <p:cNvSpPr>
            <a:spLocks noGrp="1"/>
          </p:cNvSpPr>
          <p:nvPr>
            <p:ph type="body" sz="quarter" idx="13" hasCustomPrompt="1"/>
          </p:nvPr>
        </p:nvSpPr>
        <p:spPr>
          <a:xfrm>
            <a:off x="365125" y="1303338"/>
            <a:ext cx="3652838" cy="4489062"/>
          </a:xfrm>
          <a:prstGeom prst="rect">
            <a:avLst/>
          </a:prstGeom>
        </p:spPr>
        <p:txBody>
          <a:bodyPr lIns="0" tIns="180000" rIns="0" bIns="180000">
            <a:noAutofit/>
          </a:bodyPr>
          <a:lstStyle>
            <a:lvl1pPr marL="0" indent="0">
              <a:buNone/>
              <a:defRPr sz="2200"/>
            </a:lvl1pPr>
          </a:lstStyle>
          <a:p>
            <a:pPr lvl="0"/>
            <a:r>
              <a:rPr lang="en-GB"/>
              <a:t>Click to enter text content.</a:t>
            </a:r>
            <a:br>
              <a:rPr lang="en-GB"/>
            </a:br>
            <a:r>
              <a:rPr lang="en-US"/>
              <a:t>If text content appears too large please reduce the size of the font.</a:t>
            </a:r>
            <a:endParaRPr lang="en-GB"/>
          </a:p>
        </p:txBody>
      </p:sp>
      <p:sp>
        <p:nvSpPr>
          <p:cNvPr id="7" name="Date Placeholder 6">
            <a:extLst>
              <a:ext uri="{FF2B5EF4-FFF2-40B4-BE49-F238E27FC236}">
                <a16:creationId xmlns:a16="http://schemas.microsoft.com/office/drawing/2014/main" id="{82120E7F-C0E1-48FE-9205-5741B91C8E6F}"/>
              </a:ext>
            </a:extLst>
          </p:cNvPr>
          <p:cNvSpPr>
            <a:spLocks noGrp="1"/>
          </p:cNvSpPr>
          <p:nvPr>
            <p:ph type="dt" sz="half" idx="28"/>
          </p:nvPr>
        </p:nvSpPr>
        <p:spPr/>
        <p:txBody>
          <a:bodyPr/>
          <a:lstStyle/>
          <a:p>
            <a:fld id="{B729584D-3365-47B8-9AC0-24723AB0A2D0}" type="datetime4">
              <a:rPr lang="en-GB" smtClean="0"/>
              <a:t>04 May 2023</a:t>
            </a:fld>
            <a:endParaRPr lang="en-GB"/>
          </a:p>
        </p:txBody>
      </p:sp>
      <p:sp>
        <p:nvSpPr>
          <p:cNvPr id="8" name="Footer Placeholder 7">
            <a:extLst>
              <a:ext uri="{FF2B5EF4-FFF2-40B4-BE49-F238E27FC236}">
                <a16:creationId xmlns:a16="http://schemas.microsoft.com/office/drawing/2014/main" id="{AFC227CF-7C01-4C8F-A012-E6EC9EFFB1B0}"/>
              </a:ext>
            </a:extLst>
          </p:cNvPr>
          <p:cNvSpPr>
            <a:spLocks noGrp="1"/>
          </p:cNvSpPr>
          <p:nvPr>
            <p:ph type="ftr" sz="quarter" idx="29"/>
          </p:nvPr>
        </p:nvSpPr>
        <p:spPr/>
        <p:txBody>
          <a:bodyPr/>
          <a:lstStyle/>
          <a:p>
            <a:endParaRPr lang="en-GB"/>
          </a:p>
        </p:txBody>
      </p:sp>
      <p:sp>
        <p:nvSpPr>
          <p:cNvPr id="9" name="Slide Number Placeholder 8">
            <a:extLst>
              <a:ext uri="{FF2B5EF4-FFF2-40B4-BE49-F238E27FC236}">
                <a16:creationId xmlns:a16="http://schemas.microsoft.com/office/drawing/2014/main" id="{D3D4743C-0184-4AE6-8901-D4C4FE13116A}"/>
              </a:ext>
            </a:extLst>
          </p:cNvPr>
          <p:cNvSpPr>
            <a:spLocks noGrp="1"/>
          </p:cNvSpPr>
          <p:nvPr>
            <p:ph type="sldNum" sz="quarter" idx="30"/>
          </p:nvPr>
        </p:nvSpPr>
        <p:spPr/>
        <p:txBody>
          <a:bodyPr/>
          <a:lstStyle/>
          <a:p>
            <a:fld id="{9F9F533D-B52E-4A2F-BF72-0ADD2D94BD75}" type="slidenum">
              <a:rPr lang="en-GB" smtClean="0"/>
              <a:pPr/>
              <a:t>‹#›</a:t>
            </a:fld>
            <a:endParaRPr lang="en-GB"/>
          </a:p>
        </p:txBody>
      </p:sp>
      <p:sp>
        <p:nvSpPr>
          <p:cNvPr id="17" name="Picture Placeholder 16">
            <a:extLst>
              <a:ext uri="{FF2B5EF4-FFF2-40B4-BE49-F238E27FC236}">
                <a16:creationId xmlns:a16="http://schemas.microsoft.com/office/drawing/2014/main" id="{78DB8D52-5A42-AF02-A231-C38CC50C6F79}"/>
              </a:ext>
            </a:extLst>
          </p:cNvPr>
          <p:cNvSpPr>
            <a:spLocks noGrp="1"/>
          </p:cNvSpPr>
          <p:nvPr>
            <p:ph type="pic" sz="quarter" idx="14" hasCustomPrompt="1"/>
          </p:nvPr>
        </p:nvSpPr>
        <p:spPr>
          <a:xfrm>
            <a:off x="4270375" y="1303337"/>
            <a:ext cx="7554913" cy="4787900"/>
          </a:xfrm>
          <a:custGeom>
            <a:avLst/>
            <a:gdLst>
              <a:gd name="connsiteX0" fmla="*/ 176482 w 7554913"/>
              <a:gd name="connsiteY0" fmla="*/ 0 h 4787900"/>
              <a:gd name="connsiteX1" fmla="*/ 7378431 w 7554913"/>
              <a:gd name="connsiteY1" fmla="*/ 0 h 4787900"/>
              <a:gd name="connsiteX2" fmla="*/ 7554913 w 7554913"/>
              <a:gd name="connsiteY2" fmla="*/ 176482 h 4787900"/>
              <a:gd name="connsiteX3" fmla="*/ 7554913 w 7554913"/>
              <a:gd name="connsiteY3" fmla="*/ 4611418 h 4787900"/>
              <a:gd name="connsiteX4" fmla="*/ 7378431 w 7554913"/>
              <a:gd name="connsiteY4" fmla="*/ 4787900 h 4787900"/>
              <a:gd name="connsiteX5" fmla="*/ 176482 w 7554913"/>
              <a:gd name="connsiteY5" fmla="*/ 4787900 h 4787900"/>
              <a:gd name="connsiteX6" fmla="*/ 0 w 7554913"/>
              <a:gd name="connsiteY6" fmla="*/ 4611418 h 4787900"/>
              <a:gd name="connsiteX7" fmla="*/ 0 w 7554913"/>
              <a:gd name="connsiteY7" fmla="*/ 2799479 h 4787900"/>
              <a:gd name="connsiteX8" fmla="*/ 3012 w 7554913"/>
              <a:gd name="connsiteY8" fmla="*/ 2763995 h 4787900"/>
              <a:gd name="connsiteX9" fmla="*/ 415133 w 7554913"/>
              <a:gd name="connsiteY9" fmla="*/ 2402680 h 4787900"/>
              <a:gd name="connsiteX10" fmla="*/ 415133 w 7554913"/>
              <a:gd name="connsiteY10" fmla="*/ 2385217 h 4787900"/>
              <a:gd name="connsiteX11" fmla="*/ 3012 w 7554913"/>
              <a:gd name="connsiteY11" fmla="*/ 2023907 h 4787900"/>
              <a:gd name="connsiteX12" fmla="*/ 0 w 7554913"/>
              <a:gd name="connsiteY12" fmla="*/ 1988423 h 4787900"/>
              <a:gd name="connsiteX13" fmla="*/ 0 w 7554913"/>
              <a:gd name="connsiteY13" fmla="*/ 176482 h 4787900"/>
              <a:gd name="connsiteX14" fmla="*/ 176482 w 7554913"/>
              <a:gd name="connsiteY14" fmla="*/ 0 h 4787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54913" h="4787900">
                <a:moveTo>
                  <a:pt x="176482" y="0"/>
                </a:moveTo>
                <a:lnTo>
                  <a:pt x="7378431" y="0"/>
                </a:lnTo>
                <a:cubicBezTo>
                  <a:pt x="7475899" y="0"/>
                  <a:pt x="7554913" y="79014"/>
                  <a:pt x="7554913" y="176482"/>
                </a:cubicBezTo>
                <a:lnTo>
                  <a:pt x="7554913" y="4611418"/>
                </a:lnTo>
                <a:cubicBezTo>
                  <a:pt x="7554913" y="4708886"/>
                  <a:pt x="7475899" y="4787900"/>
                  <a:pt x="7378431" y="4787900"/>
                </a:cubicBezTo>
                <a:lnTo>
                  <a:pt x="176482" y="4787900"/>
                </a:lnTo>
                <a:cubicBezTo>
                  <a:pt x="79014" y="4787900"/>
                  <a:pt x="0" y="4708886"/>
                  <a:pt x="0" y="4611418"/>
                </a:cubicBezTo>
                <a:lnTo>
                  <a:pt x="0" y="2799479"/>
                </a:lnTo>
                <a:lnTo>
                  <a:pt x="3012" y="2763995"/>
                </a:lnTo>
                <a:cubicBezTo>
                  <a:pt x="35433" y="2581833"/>
                  <a:pt x="179824" y="2466853"/>
                  <a:pt x="415133" y="2402680"/>
                </a:cubicBezTo>
                <a:cubicBezTo>
                  <a:pt x="425612" y="2399188"/>
                  <a:pt x="425612" y="2388709"/>
                  <a:pt x="415133" y="2385217"/>
                </a:cubicBezTo>
                <a:cubicBezTo>
                  <a:pt x="179824" y="2321043"/>
                  <a:pt x="35433" y="2206068"/>
                  <a:pt x="3012" y="2023907"/>
                </a:cubicBezTo>
                <a:lnTo>
                  <a:pt x="0" y="1988423"/>
                </a:lnTo>
                <a:lnTo>
                  <a:pt x="0" y="176482"/>
                </a:lnTo>
                <a:cubicBezTo>
                  <a:pt x="0" y="79014"/>
                  <a:pt x="79014" y="0"/>
                  <a:pt x="176482" y="0"/>
                </a:cubicBezTo>
                <a:close/>
              </a:path>
            </a:pathLst>
          </a:custGeom>
          <a:solidFill>
            <a:schemeClr val="bg1">
              <a:lumMod val="95000"/>
            </a:schemeClr>
          </a:solidFill>
          <a:ln>
            <a:noFill/>
          </a:ln>
        </p:spPr>
        <p:txBody>
          <a:bodyPr wrap="square" lIns="72000" tIns="216000" rIns="72000" bIns="72000" anchor="ctr">
            <a:noAutofit/>
          </a:bodyPr>
          <a:lstStyle>
            <a:lvl1pPr marL="0" indent="0" algn="ctr">
              <a:buNone/>
              <a:defRPr sz="2200" i="0" baseline="0">
                <a:solidFill>
                  <a:schemeClr val="tx1"/>
                </a:solidFill>
              </a:defRPr>
            </a:lvl1pPr>
          </a:lstStyle>
          <a:p>
            <a:r>
              <a:rPr lang="en-GB"/>
              <a:t>[Click here to insert image]</a:t>
            </a:r>
            <a:br>
              <a:rPr lang="en-GB"/>
            </a:br>
            <a:br>
              <a:rPr lang="en-GB"/>
            </a:br>
            <a:br>
              <a:rPr lang="en-GB"/>
            </a:br>
            <a:br>
              <a:rPr lang="en-GB"/>
            </a:br>
            <a:br>
              <a:rPr lang="en-GB"/>
            </a:br>
            <a:br>
              <a:rPr lang="en-GB"/>
            </a:br>
            <a:r>
              <a:rPr lang="en-GB"/>
              <a:t>[</a:t>
            </a:r>
            <a:r>
              <a:rPr lang="en-US"/>
              <a:t>The image can then be scaled within the frame by using the ‘Crop’ feature in the ‘Picture Format’ tab of the ribbon. Right click on image to add/edit alt text</a:t>
            </a:r>
            <a:r>
              <a:rPr lang="en-GB"/>
              <a:t>]</a:t>
            </a:r>
          </a:p>
        </p:txBody>
      </p:sp>
      <p:sp>
        <p:nvSpPr>
          <p:cNvPr id="3" name="Text Placeholder 2">
            <a:extLst>
              <a:ext uri="{FF2B5EF4-FFF2-40B4-BE49-F238E27FC236}">
                <a16:creationId xmlns:a16="http://schemas.microsoft.com/office/drawing/2014/main" id="{557407D7-26D4-4453-5DC7-A7011EC7E218}"/>
              </a:ext>
            </a:extLst>
          </p:cNvPr>
          <p:cNvSpPr>
            <a:spLocks noGrp="1"/>
          </p:cNvSpPr>
          <p:nvPr>
            <p:ph type="body" sz="quarter" idx="31" hasCustomPrompt="1"/>
          </p:nvPr>
        </p:nvSpPr>
        <p:spPr>
          <a:xfrm>
            <a:off x="365126" y="5792400"/>
            <a:ext cx="3653156" cy="298800"/>
          </a:xfrm>
        </p:spPr>
        <p:txBody>
          <a:bodyPr lIns="0" tIns="72000" rIns="0" bIns="72000" anchor="b">
            <a:noAutofit/>
          </a:bodyPr>
          <a:lstStyle>
            <a:lvl1pPr marL="0" indent="0">
              <a:spcBef>
                <a:spcPts val="0"/>
              </a:spcBef>
              <a:spcAft>
                <a:spcPts val="0"/>
              </a:spcAft>
              <a:buNone/>
              <a:defRPr sz="1200"/>
            </a:lvl1pPr>
            <a:lvl2pPr marL="357542" indent="0">
              <a:buNone/>
              <a:defRPr/>
            </a:lvl2pPr>
            <a:lvl3pPr marL="719982" indent="0">
              <a:buNone/>
              <a:defRPr/>
            </a:lvl3pPr>
            <a:lvl4pPr marL="1081424" indent="0">
              <a:buNone/>
              <a:defRPr/>
            </a:lvl4pPr>
            <a:lvl5pPr marL="1439964" indent="0">
              <a:buNone/>
              <a:defRPr/>
            </a:lvl5pPr>
          </a:lstStyle>
          <a:p>
            <a:pPr lvl="0"/>
            <a:r>
              <a:rPr lang="en-US"/>
              <a:t>Insert Source text</a:t>
            </a:r>
          </a:p>
        </p:txBody>
      </p:sp>
      <p:sp>
        <p:nvSpPr>
          <p:cNvPr id="10" name="Title 1">
            <a:extLst>
              <a:ext uri="{FF2B5EF4-FFF2-40B4-BE49-F238E27FC236}">
                <a16:creationId xmlns:a16="http://schemas.microsoft.com/office/drawing/2014/main" id="{D7744E32-9E6E-5A11-A7A0-D8AFCFEDB909}"/>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1" name="Subtitle 2">
            <a:extLst>
              <a:ext uri="{FF2B5EF4-FFF2-40B4-BE49-F238E27FC236}">
                <a16:creationId xmlns:a16="http://schemas.microsoft.com/office/drawing/2014/main" id="{89AF8F91-23D2-DD88-482D-7FAFF27C5132}"/>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4" name="Freeform: Shape 13">
            <a:extLst>
              <a:ext uri="{FF2B5EF4-FFF2-40B4-BE49-F238E27FC236}">
                <a16:creationId xmlns:a16="http://schemas.microsoft.com/office/drawing/2014/main" id="{9FB64EB2-7F66-5CCC-3945-F5156896877F}"/>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1602049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mage and Text 4">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CDFB8F13-AB38-63DB-D1F1-86B6EF73DD2A}"/>
              </a:ext>
            </a:extLst>
          </p:cNvPr>
          <p:cNvSpPr>
            <a:spLocks noGrp="1"/>
          </p:cNvSpPr>
          <p:nvPr>
            <p:ph type="pic" sz="quarter" idx="14" hasCustomPrompt="1"/>
          </p:nvPr>
        </p:nvSpPr>
        <p:spPr>
          <a:xfrm>
            <a:off x="8172451" y="242888"/>
            <a:ext cx="3652838" cy="5848312"/>
          </a:xfrm>
          <a:custGeom>
            <a:avLst/>
            <a:gdLst>
              <a:gd name="connsiteX0" fmla="*/ 190569 w 3652838"/>
              <a:gd name="connsiteY0" fmla="*/ 0 h 5848312"/>
              <a:gd name="connsiteX1" fmla="*/ 3462269 w 3652838"/>
              <a:gd name="connsiteY1" fmla="*/ 0 h 5848312"/>
              <a:gd name="connsiteX2" fmla="*/ 3652838 w 3652838"/>
              <a:gd name="connsiteY2" fmla="*/ 190569 h 5848312"/>
              <a:gd name="connsiteX3" fmla="*/ 3652838 w 3652838"/>
              <a:gd name="connsiteY3" fmla="*/ 5657743 h 5848312"/>
              <a:gd name="connsiteX4" fmla="*/ 3462269 w 3652838"/>
              <a:gd name="connsiteY4" fmla="*/ 5848312 h 5848312"/>
              <a:gd name="connsiteX5" fmla="*/ 190569 w 3652838"/>
              <a:gd name="connsiteY5" fmla="*/ 5848312 h 5848312"/>
              <a:gd name="connsiteX6" fmla="*/ 0 w 3652838"/>
              <a:gd name="connsiteY6" fmla="*/ 5657743 h 5848312"/>
              <a:gd name="connsiteX7" fmla="*/ 0 w 3652838"/>
              <a:gd name="connsiteY7" fmla="*/ 3402065 h 5848312"/>
              <a:gd name="connsiteX8" fmla="*/ 7373 w 3652838"/>
              <a:gd name="connsiteY8" fmla="*/ 3315183 h 5848312"/>
              <a:gd name="connsiteX9" fmla="*/ 442863 w 3652838"/>
              <a:gd name="connsiteY9" fmla="*/ 2933380 h 5848312"/>
              <a:gd name="connsiteX10" fmla="*/ 442863 w 3652838"/>
              <a:gd name="connsiteY10" fmla="*/ 2914928 h 5848312"/>
              <a:gd name="connsiteX11" fmla="*/ 7373 w 3652838"/>
              <a:gd name="connsiteY11" fmla="*/ 2533130 h 5848312"/>
              <a:gd name="connsiteX12" fmla="*/ 0 w 3652838"/>
              <a:gd name="connsiteY12" fmla="*/ 2446249 h 5848312"/>
              <a:gd name="connsiteX13" fmla="*/ 0 w 3652838"/>
              <a:gd name="connsiteY13" fmla="*/ 190569 h 5848312"/>
              <a:gd name="connsiteX14" fmla="*/ 190569 w 3652838"/>
              <a:gd name="connsiteY14" fmla="*/ 0 h 5848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2838" h="5848312">
                <a:moveTo>
                  <a:pt x="190569" y="0"/>
                </a:moveTo>
                <a:lnTo>
                  <a:pt x="3462269" y="0"/>
                </a:lnTo>
                <a:cubicBezTo>
                  <a:pt x="3567517" y="0"/>
                  <a:pt x="3652838" y="85321"/>
                  <a:pt x="3652838" y="190569"/>
                </a:cubicBezTo>
                <a:lnTo>
                  <a:pt x="3652838" y="5657743"/>
                </a:lnTo>
                <a:cubicBezTo>
                  <a:pt x="3652838" y="5762991"/>
                  <a:pt x="3567517" y="5848312"/>
                  <a:pt x="3462269" y="5848312"/>
                </a:cubicBezTo>
                <a:lnTo>
                  <a:pt x="190569" y="5848312"/>
                </a:lnTo>
                <a:cubicBezTo>
                  <a:pt x="85321" y="5848312"/>
                  <a:pt x="0" y="5762991"/>
                  <a:pt x="0" y="5657743"/>
                </a:cubicBezTo>
                <a:lnTo>
                  <a:pt x="0" y="3402065"/>
                </a:lnTo>
                <a:lnTo>
                  <a:pt x="7373" y="3315183"/>
                </a:lnTo>
                <a:cubicBezTo>
                  <a:pt x="41632" y="3122692"/>
                  <a:pt x="194211" y="3001193"/>
                  <a:pt x="442863" y="2933380"/>
                </a:cubicBezTo>
                <a:cubicBezTo>
                  <a:pt x="453936" y="2929691"/>
                  <a:pt x="453936" y="2918617"/>
                  <a:pt x="442863" y="2914928"/>
                </a:cubicBezTo>
                <a:cubicBezTo>
                  <a:pt x="194211" y="2847115"/>
                  <a:pt x="41632" y="2725620"/>
                  <a:pt x="7373" y="2533130"/>
                </a:cubicBezTo>
                <a:lnTo>
                  <a:pt x="0" y="2446249"/>
                </a:lnTo>
                <a:lnTo>
                  <a:pt x="0" y="190569"/>
                </a:lnTo>
                <a:cubicBezTo>
                  <a:pt x="0" y="85321"/>
                  <a:pt x="85321" y="0"/>
                  <a:pt x="190569" y="0"/>
                </a:cubicBezTo>
                <a:close/>
              </a:path>
            </a:pathLst>
          </a:custGeom>
          <a:solidFill>
            <a:schemeClr val="bg1">
              <a:lumMod val="95000"/>
            </a:schemeClr>
          </a:solidFill>
          <a:ln>
            <a:noFill/>
          </a:ln>
        </p:spPr>
        <p:txBody>
          <a:bodyPr wrap="square" lIns="108000" tIns="576000" rIns="108000" bIns="72000" anchor="ctr">
            <a:noAutofit/>
          </a:bodyPr>
          <a:lstStyle>
            <a:lvl1pPr marL="0" indent="0" algn="ctr">
              <a:buNone/>
              <a:defRPr sz="2200" i="0" baseline="0">
                <a:solidFill>
                  <a:schemeClr val="tx1"/>
                </a:solidFill>
              </a:defRPr>
            </a:lvl1pPr>
          </a:lstStyle>
          <a:p>
            <a:r>
              <a:rPr lang="en-GB"/>
              <a:t>[Click here to insert image]</a:t>
            </a:r>
            <a:br>
              <a:rPr lang="en-GB"/>
            </a:br>
            <a:br>
              <a:rPr lang="en-GB"/>
            </a:br>
            <a:br>
              <a:rPr lang="en-GB"/>
            </a:br>
            <a:br>
              <a:rPr lang="en-GB"/>
            </a:br>
            <a:br>
              <a:rPr lang="en-GB"/>
            </a:br>
            <a:br>
              <a:rPr lang="en-GB"/>
            </a:br>
            <a:br>
              <a:rPr lang="en-GB"/>
            </a:br>
            <a:r>
              <a:rPr lang="en-GB"/>
              <a:t>[</a:t>
            </a:r>
            <a:r>
              <a:rPr lang="en-US"/>
              <a:t>The image can then be scaled within the frame by using the ‘Crop’ feature in the ‘Picture Format’ tab of the ribbon. Right click on image to add/edit alt text]</a:t>
            </a:r>
            <a:endParaRPr lang="en-GB"/>
          </a:p>
        </p:txBody>
      </p:sp>
      <p:sp>
        <p:nvSpPr>
          <p:cNvPr id="9" name="Text Placeholder 6"/>
          <p:cNvSpPr>
            <a:spLocks noGrp="1"/>
          </p:cNvSpPr>
          <p:nvPr>
            <p:ph type="body" sz="quarter" idx="13" hasCustomPrompt="1"/>
          </p:nvPr>
        </p:nvSpPr>
        <p:spPr>
          <a:xfrm>
            <a:off x="365125" y="1304101"/>
            <a:ext cx="7554913" cy="4490737"/>
          </a:xfrm>
          <a:prstGeom prst="rect">
            <a:avLst/>
          </a:prstGeom>
        </p:spPr>
        <p:txBody>
          <a:bodyPr lIns="0" tIns="180000" rIns="0" bIns="180000">
            <a:noAutofit/>
          </a:bodyPr>
          <a:lstStyle>
            <a:lvl1pPr marL="359991" indent="-359991">
              <a:buClr>
                <a:schemeClr val="tx2"/>
              </a:buClr>
              <a:buFont typeface="Arial" panose="020B0604020202020204" pitchFamily="34" charset="0"/>
              <a:buChar char="•"/>
              <a:defRPr/>
            </a:lvl1pPr>
            <a:lvl2pPr marL="717533" indent="-359991">
              <a:buClr>
                <a:schemeClr val="tx1"/>
              </a:buClr>
              <a:buFont typeface="Arial" panose="020B0604020202020204" pitchFamily="34" charset="0"/>
              <a:buChar char="-"/>
              <a:defRPr/>
            </a:lvl2pPr>
            <a:lvl3pPr marL="1079973" indent="-359991">
              <a:buClr>
                <a:schemeClr val="tx1"/>
              </a:buClr>
              <a:buFont typeface="Arial" panose="020B0604020202020204" pitchFamily="34" charset="0"/>
              <a:buChar char="-"/>
              <a:defRPr/>
            </a:lvl3pPr>
            <a:lvl4pPr marL="1441415" indent="-359991">
              <a:buClr>
                <a:schemeClr val="tx1"/>
              </a:buClr>
              <a:buFont typeface="Arial" panose="020B0604020202020204" pitchFamily="34" charset="0"/>
              <a:buChar char="-"/>
              <a:defRPr/>
            </a:lvl4pPr>
            <a:lvl5pPr marL="1799955" indent="-359991">
              <a:buClr>
                <a:schemeClr val="tx1"/>
              </a:buClr>
              <a:buFont typeface="Arial" panose="020B0604020202020204" pitchFamily="34" charset="0"/>
              <a:buChar char="-"/>
              <a:defRPr/>
            </a:lvl5pPr>
          </a:lstStyle>
          <a:p>
            <a:pPr lvl="0"/>
            <a:r>
              <a:rPr lang="en-GB"/>
              <a:t>Click to enter text content.</a:t>
            </a:r>
            <a:br>
              <a:rPr lang="en-GB"/>
            </a:br>
            <a:r>
              <a:rPr lang="en-US"/>
              <a:t>If text content appears too large please reduce the size of the font.</a:t>
            </a:r>
            <a:endParaRPr lang="en-GB"/>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4E1E8257-6B8C-4088-985E-4C3DCEE9DEB1}"/>
              </a:ext>
            </a:extLst>
          </p:cNvPr>
          <p:cNvSpPr>
            <a:spLocks noGrp="1"/>
          </p:cNvSpPr>
          <p:nvPr>
            <p:ph type="dt" sz="half" idx="28"/>
          </p:nvPr>
        </p:nvSpPr>
        <p:spPr/>
        <p:txBody>
          <a:bodyPr/>
          <a:lstStyle/>
          <a:p>
            <a:fld id="{E018087B-459D-4729-B449-CCF6702E8E13}" type="datetime4">
              <a:rPr lang="en-GB" smtClean="0"/>
              <a:t>04 May 2023</a:t>
            </a:fld>
            <a:endParaRPr lang="en-GB"/>
          </a:p>
        </p:txBody>
      </p:sp>
      <p:sp>
        <p:nvSpPr>
          <p:cNvPr id="8" name="Footer Placeholder 7">
            <a:extLst>
              <a:ext uri="{FF2B5EF4-FFF2-40B4-BE49-F238E27FC236}">
                <a16:creationId xmlns:a16="http://schemas.microsoft.com/office/drawing/2014/main" id="{06002AE1-2317-4E5A-B166-4104FA8F071A}"/>
              </a:ext>
            </a:extLst>
          </p:cNvPr>
          <p:cNvSpPr>
            <a:spLocks noGrp="1"/>
          </p:cNvSpPr>
          <p:nvPr>
            <p:ph type="ftr" sz="quarter" idx="29"/>
          </p:nvPr>
        </p:nvSpPr>
        <p:spPr/>
        <p:txBody>
          <a:bodyPr/>
          <a:lstStyle/>
          <a:p>
            <a:endParaRPr lang="en-GB"/>
          </a:p>
        </p:txBody>
      </p:sp>
      <p:sp>
        <p:nvSpPr>
          <p:cNvPr id="11" name="Slide Number Placeholder 10">
            <a:extLst>
              <a:ext uri="{FF2B5EF4-FFF2-40B4-BE49-F238E27FC236}">
                <a16:creationId xmlns:a16="http://schemas.microsoft.com/office/drawing/2014/main" id="{DFB4A4D5-34F7-4B9E-9971-87C022586B14}"/>
              </a:ext>
            </a:extLst>
          </p:cNvPr>
          <p:cNvSpPr>
            <a:spLocks noGrp="1"/>
          </p:cNvSpPr>
          <p:nvPr>
            <p:ph type="sldNum" sz="quarter" idx="30"/>
          </p:nvPr>
        </p:nvSpPr>
        <p:spPr/>
        <p:txBody>
          <a:bodyPr/>
          <a:lstStyle/>
          <a:p>
            <a:fld id="{9F9F533D-B52E-4A2F-BF72-0ADD2D94BD75}" type="slidenum">
              <a:rPr lang="en-GB" smtClean="0"/>
              <a:pPr/>
              <a:t>‹#›</a:t>
            </a:fld>
            <a:endParaRPr lang="en-GB"/>
          </a:p>
        </p:txBody>
      </p:sp>
      <p:sp>
        <p:nvSpPr>
          <p:cNvPr id="4" name="Text Placeholder 3">
            <a:extLst>
              <a:ext uri="{FF2B5EF4-FFF2-40B4-BE49-F238E27FC236}">
                <a16:creationId xmlns:a16="http://schemas.microsoft.com/office/drawing/2014/main" id="{18D9C632-48DD-68F1-C98B-0AA2BE39A14E}"/>
              </a:ext>
            </a:extLst>
          </p:cNvPr>
          <p:cNvSpPr>
            <a:spLocks noGrp="1"/>
          </p:cNvSpPr>
          <p:nvPr>
            <p:ph type="body" sz="quarter" idx="31" hasCustomPrompt="1"/>
          </p:nvPr>
        </p:nvSpPr>
        <p:spPr>
          <a:xfrm>
            <a:off x="365125" y="5792400"/>
            <a:ext cx="7555231" cy="298800"/>
          </a:xfrm>
        </p:spPr>
        <p:txBody>
          <a:bodyPr lIns="0" tIns="72000" rIns="0" bIns="72000" anchor="b">
            <a:noAutofit/>
          </a:bodyPr>
          <a:lstStyle>
            <a:lvl1pPr marL="0" indent="0">
              <a:spcBef>
                <a:spcPts val="0"/>
              </a:spcBef>
              <a:spcAft>
                <a:spcPts val="0"/>
              </a:spcAft>
              <a:buNone/>
              <a:defRPr sz="1200"/>
            </a:lvl1pPr>
            <a:lvl2pPr marL="357542" indent="0">
              <a:spcBef>
                <a:spcPts val="0"/>
              </a:spcBef>
              <a:spcAft>
                <a:spcPts val="0"/>
              </a:spcAft>
              <a:buNone/>
              <a:defRPr/>
            </a:lvl2pPr>
            <a:lvl3pPr marL="719982" indent="0">
              <a:spcBef>
                <a:spcPts val="0"/>
              </a:spcBef>
              <a:spcAft>
                <a:spcPts val="0"/>
              </a:spcAft>
              <a:buNone/>
              <a:defRPr/>
            </a:lvl3pPr>
            <a:lvl4pPr marL="1081424" indent="0">
              <a:spcBef>
                <a:spcPts val="0"/>
              </a:spcBef>
              <a:spcAft>
                <a:spcPts val="0"/>
              </a:spcAft>
              <a:buNone/>
              <a:defRPr/>
            </a:lvl4pPr>
            <a:lvl5pPr marL="1439964" indent="0">
              <a:spcBef>
                <a:spcPts val="0"/>
              </a:spcBef>
              <a:spcAft>
                <a:spcPts val="0"/>
              </a:spcAft>
              <a:buNone/>
              <a:defRPr/>
            </a:lvl5pPr>
          </a:lstStyle>
          <a:p>
            <a:pPr lvl="0"/>
            <a:r>
              <a:rPr lang="en-US"/>
              <a:t>Insert Source text</a:t>
            </a:r>
          </a:p>
        </p:txBody>
      </p:sp>
      <p:sp>
        <p:nvSpPr>
          <p:cNvPr id="10" name="Title 1">
            <a:extLst>
              <a:ext uri="{FF2B5EF4-FFF2-40B4-BE49-F238E27FC236}">
                <a16:creationId xmlns:a16="http://schemas.microsoft.com/office/drawing/2014/main" id="{C102126E-B6A8-2921-6EF1-1AB371E2B266}"/>
              </a:ext>
            </a:extLst>
          </p:cNvPr>
          <p:cNvSpPr>
            <a:spLocks noGrp="1"/>
          </p:cNvSpPr>
          <p:nvPr>
            <p:ph type="title"/>
          </p:nvPr>
        </p:nvSpPr>
        <p:spPr>
          <a:xfrm>
            <a:off x="365126" y="242888"/>
            <a:ext cx="7554912" cy="430887"/>
          </a:xfrm>
        </p:spPr>
        <p:txBody>
          <a:bodyPr/>
          <a:lstStyle/>
          <a:p>
            <a:r>
              <a:rPr lang="en-US"/>
              <a:t>Click to edit Master title style</a:t>
            </a:r>
          </a:p>
        </p:txBody>
      </p:sp>
      <p:sp>
        <p:nvSpPr>
          <p:cNvPr id="13" name="Subtitle 2">
            <a:extLst>
              <a:ext uri="{FF2B5EF4-FFF2-40B4-BE49-F238E27FC236}">
                <a16:creationId xmlns:a16="http://schemas.microsoft.com/office/drawing/2014/main" id="{6475D3A0-2D66-AC67-134B-77A55D269BD2}"/>
              </a:ext>
            </a:extLst>
          </p:cNvPr>
          <p:cNvSpPr>
            <a:spLocks noGrp="1"/>
          </p:cNvSpPr>
          <p:nvPr>
            <p:ph type="subTitle" idx="1" hasCustomPrompt="1"/>
          </p:nvPr>
        </p:nvSpPr>
        <p:spPr>
          <a:xfrm>
            <a:off x="365125" y="694950"/>
            <a:ext cx="7554913"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5" name="Freeform: Shape 14">
            <a:extLst>
              <a:ext uri="{FF2B5EF4-FFF2-40B4-BE49-F238E27FC236}">
                <a16:creationId xmlns:a16="http://schemas.microsoft.com/office/drawing/2014/main" id="{721FF2E9-41D3-FCB0-8100-2CB5AD7B0637}"/>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4110501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E000430-8A32-4EA0-BAD1-A7727B812F8C}"/>
              </a:ext>
            </a:extLst>
          </p:cNvPr>
          <p:cNvSpPr>
            <a:spLocks noGrp="1"/>
          </p:cNvSpPr>
          <p:nvPr>
            <p:ph type="dt" sz="half" idx="10"/>
          </p:nvPr>
        </p:nvSpPr>
        <p:spPr/>
        <p:txBody>
          <a:bodyPr/>
          <a:lstStyle/>
          <a:p>
            <a:fld id="{02542794-638D-4328-B0BC-C610FB243ADC}" type="datetime4">
              <a:rPr lang="en-GB" smtClean="0"/>
              <a:t>04 May 2023</a:t>
            </a:fld>
            <a:endParaRPr lang="en-GB"/>
          </a:p>
        </p:txBody>
      </p:sp>
      <p:sp>
        <p:nvSpPr>
          <p:cNvPr id="4" name="Footer Placeholder 3">
            <a:extLst>
              <a:ext uri="{FF2B5EF4-FFF2-40B4-BE49-F238E27FC236}">
                <a16:creationId xmlns:a16="http://schemas.microsoft.com/office/drawing/2014/main" id="{F706E0BB-62AD-47AF-909C-4F33FB5616E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53CEE5C-8451-457A-BD36-F438731DB091}"/>
              </a:ext>
            </a:extLst>
          </p:cNvPr>
          <p:cNvSpPr>
            <a:spLocks noGrp="1"/>
          </p:cNvSpPr>
          <p:nvPr>
            <p:ph type="sldNum" sz="quarter" idx="12"/>
          </p:nvPr>
        </p:nvSpPr>
        <p:spPr/>
        <p:txBody>
          <a:bodyPr/>
          <a:lstStyle/>
          <a:p>
            <a:fld id="{9F9F533D-B52E-4A2F-BF72-0ADD2D94BD75}" type="slidenum">
              <a:rPr lang="en-GB" smtClean="0"/>
              <a:pPr/>
              <a:t>‹#›</a:t>
            </a:fld>
            <a:endParaRPr lang="en-GB"/>
          </a:p>
        </p:txBody>
      </p:sp>
      <p:sp>
        <p:nvSpPr>
          <p:cNvPr id="19" name="Text Placeholder 18">
            <a:extLst>
              <a:ext uri="{FF2B5EF4-FFF2-40B4-BE49-F238E27FC236}">
                <a16:creationId xmlns:a16="http://schemas.microsoft.com/office/drawing/2014/main" id="{61071252-BD8E-4D3D-BF35-8427544DDF49}"/>
              </a:ext>
            </a:extLst>
          </p:cNvPr>
          <p:cNvSpPr>
            <a:spLocks noGrp="1"/>
          </p:cNvSpPr>
          <p:nvPr>
            <p:ph type="body" sz="quarter" idx="13" hasCustomPrompt="1"/>
          </p:nvPr>
        </p:nvSpPr>
        <p:spPr>
          <a:xfrm>
            <a:off x="5113176" y="242888"/>
            <a:ext cx="6712112" cy="5848350"/>
          </a:xfrm>
        </p:spPr>
        <p:txBody>
          <a:bodyPr lIns="0" tIns="180000" rIns="0" bIns="180000" anchor="t">
            <a:noAutofit/>
          </a:bodyPr>
          <a:lstStyle>
            <a:lvl1pPr marL="720000" indent="-720000">
              <a:spcBef>
                <a:spcPts val="1200"/>
              </a:spcBef>
              <a:spcAft>
                <a:spcPts val="1200"/>
              </a:spcAft>
              <a:buClr>
                <a:schemeClr val="tx2"/>
              </a:buClr>
              <a:buSzPct val="100000"/>
              <a:buFont typeface="+mj-lt"/>
              <a:buAutoNum type="arabicPeriod"/>
              <a:defRPr sz="2800"/>
            </a:lvl1pPr>
            <a:lvl2pPr marL="814742" indent="-457200">
              <a:buClr>
                <a:schemeClr val="tx2"/>
              </a:buClr>
              <a:buFont typeface="+mj-lt"/>
              <a:buAutoNum type="arabicPeriod"/>
              <a:defRPr/>
            </a:lvl2pPr>
            <a:lvl3pPr marL="1177182" indent="-457200">
              <a:buClr>
                <a:schemeClr val="tx2"/>
              </a:buClr>
              <a:buFont typeface="+mj-lt"/>
              <a:buAutoNum type="arabicPeriod"/>
              <a:defRPr/>
            </a:lvl3pPr>
            <a:lvl4pPr>
              <a:buClr>
                <a:schemeClr val="tx2"/>
              </a:buClr>
              <a:buFont typeface="+mj-lt"/>
              <a:buAutoNum type="arabicPeriod"/>
              <a:defRPr/>
            </a:lvl4pPr>
            <a:lvl5pPr>
              <a:buClr>
                <a:schemeClr val="tx2"/>
              </a:buClr>
              <a:buFont typeface="+mj-lt"/>
              <a:buAutoNum type="arabicPeriod"/>
              <a:defRPr/>
            </a:lvl5pPr>
          </a:lstStyle>
          <a:p>
            <a:pPr lvl="0"/>
            <a:r>
              <a:rPr lang="en-GB"/>
              <a:t>Agenda point 1, add text here.</a:t>
            </a:r>
            <a:br>
              <a:rPr lang="en-GB"/>
            </a:br>
            <a:r>
              <a:rPr lang="en-GB"/>
              <a:t>Agenda point 2, add text here.</a:t>
            </a:r>
            <a:br>
              <a:rPr lang="en-GB"/>
            </a:br>
            <a:r>
              <a:rPr lang="en-GB"/>
              <a:t>Agenda point 3, add text here.</a:t>
            </a:r>
            <a:br>
              <a:rPr lang="en-GB"/>
            </a:br>
            <a:r>
              <a:rPr lang="en-GB"/>
              <a:t>Agenda point 4, add text here.</a:t>
            </a:r>
            <a:br>
              <a:rPr lang="en-GB"/>
            </a:br>
            <a:r>
              <a:rPr lang="en-GB"/>
              <a:t>Agenda point 5, add text here.</a:t>
            </a:r>
          </a:p>
        </p:txBody>
      </p:sp>
      <p:sp>
        <p:nvSpPr>
          <p:cNvPr id="8" name="Title 1">
            <a:extLst>
              <a:ext uri="{FF2B5EF4-FFF2-40B4-BE49-F238E27FC236}">
                <a16:creationId xmlns:a16="http://schemas.microsoft.com/office/drawing/2014/main" id="{0630E13A-9E76-B161-1416-CBE84BD22827}"/>
              </a:ext>
            </a:extLst>
          </p:cNvPr>
          <p:cNvSpPr>
            <a:spLocks noGrp="1"/>
          </p:cNvSpPr>
          <p:nvPr>
            <p:ph type="title"/>
          </p:nvPr>
        </p:nvSpPr>
        <p:spPr>
          <a:xfrm>
            <a:off x="365126" y="242888"/>
            <a:ext cx="4748050" cy="430887"/>
          </a:xfrm>
        </p:spPr>
        <p:txBody>
          <a:bodyPr/>
          <a:lstStyle/>
          <a:p>
            <a:r>
              <a:rPr lang="en-US"/>
              <a:t>Click to edit Master title style</a:t>
            </a:r>
          </a:p>
        </p:txBody>
      </p:sp>
      <p:sp>
        <p:nvSpPr>
          <p:cNvPr id="9" name="Subtitle 2">
            <a:extLst>
              <a:ext uri="{FF2B5EF4-FFF2-40B4-BE49-F238E27FC236}">
                <a16:creationId xmlns:a16="http://schemas.microsoft.com/office/drawing/2014/main" id="{2202868D-ACDF-6434-3575-872690D6A783}"/>
              </a:ext>
            </a:extLst>
          </p:cNvPr>
          <p:cNvSpPr>
            <a:spLocks noGrp="1"/>
          </p:cNvSpPr>
          <p:nvPr>
            <p:ph type="subTitle" idx="1" hasCustomPrompt="1"/>
          </p:nvPr>
        </p:nvSpPr>
        <p:spPr>
          <a:xfrm>
            <a:off x="365125" y="694950"/>
            <a:ext cx="4748050"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1" name="Freeform: Shape 10">
            <a:extLst>
              <a:ext uri="{FF2B5EF4-FFF2-40B4-BE49-F238E27FC236}">
                <a16:creationId xmlns:a16="http://schemas.microsoft.com/office/drawing/2014/main" id="{B674B05C-AADA-DE64-7CCE-6E374DE8A947}"/>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custDataLst>
      <p:tags r:id="rId1"/>
    </p:custDataLst>
    <p:extLst>
      <p:ext uri="{BB962C8B-B14F-4D97-AF65-F5344CB8AC3E}">
        <p14:creationId xmlns:p14="http://schemas.microsoft.com/office/powerpoint/2010/main" val="3680473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mage and Text 5">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7C1E2B43-F98E-82F3-DBAA-FC13402D7C79}"/>
              </a:ext>
            </a:extLst>
          </p:cNvPr>
          <p:cNvSpPr>
            <a:spLocks noGrp="1"/>
          </p:cNvSpPr>
          <p:nvPr>
            <p:ph type="pic" sz="quarter" idx="14" hasCustomPrompt="1"/>
          </p:nvPr>
        </p:nvSpPr>
        <p:spPr>
          <a:xfrm>
            <a:off x="4270375" y="242888"/>
            <a:ext cx="7554914" cy="5848312"/>
          </a:xfrm>
          <a:custGeom>
            <a:avLst/>
            <a:gdLst>
              <a:gd name="connsiteX0" fmla="*/ 2145019 w 7554914"/>
              <a:gd name="connsiteY0" fmla="*/ 0 h 5848312"/>
              <a:gd name="connsiteX1" fmla="*/ 7370751 w 7554914"/>
              <a:gd name="connsiteY1" fmla="*/ 0 h 5848312"/>
              <a:gd name="connsiteX2" fmla="*/ 7554914 w 7554914"/>
              <a:gd name="connsiteY2" fmla="*/ 184163 h 5848312"/>
              <a:gd name="connsiteX3" fmla="*/ 7554914 w 7554914"/>
              <a:gd name="connsiteY3" fmla="*/ 5664149 h 5848312"/>
              <a:gd name="connsiteX4" fmla="*/ 7370751 w 7554914"/>
              <a:gd name="connsiteY4" fmla="*/ 5848312 h 5848312"/>
              <a:gd name="connsiteX5" fmla="*/ 184163 w 7554914"/>
              <a:gd name="connsiteY5" fmla="*/ 5848312 h 5848312"/>
              <a:gd name="connsiteX6" fmla="*/ 0 w 7554914"/>
              <a:gd name="connsiteY6" fmla="*/ 5664149 h 5848312"/>
              <a:gd name="connsiteX7" fmla="*/ 0 w 7554914"/>
              <a:gd name="connsiteY7" fmla="*/ 2161063 h 5848312"/>
              <a:gd name="connsiteX8" fmla="*/ 38324 w 7554914"/>
              <a:gd name="connsiteY8" fmla="*/ 2036037 h 5848312"/>
              <a:gd name="connsiteX9" fmla="*/ 1172960 w 7554914"/>
              <a:gd name="connsiteY9" fmla="*/ 1360305 h 5848312"/>
              <a:gd name="connsiteX10" fmla="*/ 1236325 w 7554914"/>
              <a:gd name="connsiteY10" fmla="*/ 1296939 h 5848312"/>
              <a:gd name="connsiteX11" fmla="*/ 1236325 w 7554914"/>
              <a:gd name="connsiteY11" fmla="*/ 927309 h 5848312"/>
              <a:gd name="connsiteX12" fmla="*/ 1977178 w 7554914"/>
              <a:gd name="connsiteY12" fmla="*/ 16657 h 5848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54914" h="5848312">
                <a:moveTo>
                  <a:pt x="2145019" y="0"/>
                </a:moveTo>
                <a:lnTo>
                  <a:pt x="7370751" y="0"/>
                </a:lnTo>
                <a:cubicBezTo>
                  <a:pt x="7472461" y="0"/>
                  <a:pt x="7554914" y="82453"/>
                  <a:pt x="7554914" y="184163"/>
                </a:cubicBezTo>
                <a:lnTo>
                  <a:pt x="7554914" y="5664149"/>
                </a:lnTo>
                <a:cubicBezTo>
                  <a:pt x="7554914" y="5765859"/>
                  <a:pt x="7472461" y="5848312"/>
                  <a:pt x="7370751" y="5848312"/>
                </a:cubicBezTo>
                <a:lnTo>
                  <a:pt x="184163" y="5848312"/>
                </a:lnTo>
                <a:cubicBezTo>
                  <a:pt x="82453" y="5848312"/>
                  <a:pt x="0" y="5765859"/>
                  <a:pt x="0" y="5664149"/>
                </a:cubicBezTo>
                <a:lnTo>
                  <a:pt x="0" y="2161063"/>
                </a:lnTo>
                <a:lnTo>
                  <a:pt x="38324" y="2036037"/>
                </a:lnTo>
                <a:cubicBezTo>
                  <a:pt x="232381" y="1588024"/>
                  <a:pt x="681881" y="1376146"/>
                  <a:pt x="1172960" y="1360305"/>
                </a:cubicBezTo>
                <a:cubicBezTo>
                  <a:pt x="1215204" y="1360305"/>
                  <a:pt x="1236325" y="1328624"/>
                  <a:pt x="1236325" y="1296939"/>
                </a:cubicBezTo>
                <a:lnTo>
                  <a:pt x="1236325" y="927309"/>
                </a:lnTo>
                <a:cubicBezTo>
                  <a:pt x="1236325" y="474509"/>
                  <a:pt x="1551669" y="102568"/>
                  <a:pt x="1977178" y="16657"/>
                </a:cubicBezTo>
                <a:close/>
              </a:path>
            </a:pathLst>
          </a:custGeom>
          <a:solidFill>
            <a:schemeClr val="bg1">
              <a:lumMod val="95000"/>
            </a:schemeClr>
          </a:solidFill>
          <a:ln>
            <a:noFill/>
          </a:ln>
        </p:spPr>
        <p:txBody>
          <a:bodyPr wrap="square" lIns="180000" tIns="576000" bIns="72000" anchor="ctr">
            <a:noAutofit/>
          </a:bodyPr>
          <a:lstStyle>
            <a:lvl1pPr marL="0" indent="0" algn="ctr">
              <a:buNone/>
              <a:defRPr sz="2200" i="0" baseline="0">
                <a:solidFill>
                  <a:schemeClr val="tx1"/>
                </a:solidFill>
              </a:defRPr>
            </a:lvl1pPr>
          </a:lstStyle>
          <a:p>
            <a:r>
              <a:rPr lang="en-GB"/>
              <a:t>[Click here to insert image]</a:t>
            </a:r>
            <a:br>
              <a:rPr lang="en-GB"/>
            </a:br>
            <a:br>
              <a:rPr lang="en-GB"/>
            </a:br>
            <a:br>
              <a:rPr lang="en-GB"/>
            </a:br>
            <a:br>
              <a:rPr lang="en-GB"/>
            </a:br>
            <a:br>
              <a:rPr lang="en-GB"/>
            </a:br>
            <a:br>
              <a:rPr lang="en-GB"/>
            </a:br>
            <a:br>
              <a:rPr lang="en-GB"/>
            </a:br>
            <a:r>
              <a:rPr lang="en-GB"/>
              <a:t>[</a:t>
            </a:r>
            <a:r>
              <a:rPr lang="en-US"/>
              <a:t>The image can then be scaled within the frame by using the ‘Crop’ feature in the ‘Picture Format’ tab of the ribbon. Right click on image to add/edit alt text</a:t>
            </a:r>
            <a:r>
              <a:rPr lang="en-GB"/>
              <a:t>]</a:t>
            </a:r>
          </a:p>
        </p:txBody>
      </p:sp>
      <p:sp>
        <p:nvSpPr>
          <p:cNvPr id="9" name="Text Placeholder 6"/>
          <p:cNvSpPr>
            <a:spLocks noGrp="1"/>
          </p:cNvSpPr>
          <p:nvPr>
            <p:ph type="body" sz="quarter" idx="13" hasCustomPrompt="1"/>
          </p:nvPr>
        </p:nvSpPr>
        <p:spPr>
          <a:xfrm>
            <a:off x="365126" y="1304101"/>
            <a:ext cx="3652839" cy="4490737"/>
          </a:xfrm>
          <a:prstGeom prst="rect">
            <a:avLst/>
          </a:prstGeom>
        </p:spPr>
        <p:txBody>
          <a:bodyPr lIns="0" tIns="180000" rIns="0" bIns="180000">
            <a:noAutofit/>
          </a:bodyPr>
          <a:lstStyle>
            <a:lvl1pPr marL="359991" indent="-359991">
              <a:buClr>
                <a:schemeClr val="tx2"/>
              </a:buClr>
              <a:buFont typeface="Arial" panose="020B0604020202020204" pitchFamily="34" charset="0"/>
              <a:buChar char="•"/>
              <a:defRPr/>
            </a:lvl1pPr>
            <a:lvl2pPr marL="717533" indent="-359991">
              <a:buClr>
                <a:schemeClr val="tx1"/>
              </a:buClr>
              <a:buFont typeface="Arial" panose="020B0604020202020204" pitchFamily="34" charset="0"/>
              <a:buChar char="-"/>
              <a:defRPr/>
            </a:lvl2pPr>
            <a:lvl3pPr marL="1079973" indent="-359991">
              <a:buClr>
                <a:schemeClr val="tx1"/>
              </a:buClr>
              <a:buFont typeface="Arial" panose="020B0604020202020204" pitchFamily="34" charset="0"/>
              <a:buChar char="-"/>
              <a:defRPr/>
            </a:lvl3pPr>
            <a:lvl4pPr marL="1441415" indent="-359991">
              <a:buClr>
                <a:schemeClr val="tx1"/>
              </a:buClr>
              <a:buFont typeface="Arial" panose="020B0604020202020204" pitchFamily="34" charset="0"/>
              <a:buChar char="-"/>
              <a:defRPr/>
            </a:lvl4pPr>
            <a:lvl5pPr marL="1799955" indent="-359991">
              <a:buClr>
                <a:schemeClr val="tx1"/>
              </a:buClr>
              <a:buFont typeface="Arial" panose="020B0604020202020204" pitchFamily="34" charset="0"/>
              <a:buChar char="-"/>
              <a:defRPr/>
            </a:lvl5pPr>
          </a:lstStyle>
          <a:p>
            <a:pPr lvl="0"/>
            <a:r>
              <a:rPr lang="en-GB"/>
              <a:t>Click to enter text content.</a:t>
            </a:r>
            <a:br>
              <a:rPr lang="en-GB"/>
            </a:br>
            <a:r>
              <a:rPr lang="en-US"/>
              <a:t>If text content appears too large please reduce the size of the font.</a:t>
            </a:r>
            <a:endParaRPr lang="en-GB"/>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4E1E8257-6B8C-4088-985E-4C3DCEE9DEB1}"/>
              </a:ext>
            </a:extLst>
          </p:cNvPr>
          <p:cNvSpPr>
            <a:spLocks noGrp="1"/>
          </p:cNvSpPr>
          <p:nvPr>
            <p:ph type="dt" sz="half" idx="28"/>
          </p:nvPr>
        </p:nvSpPr>
        <p:spPr/>
        <p:txBody>
          <a:bodyPr/>
          <a:lstStyle/>
          <a:p>
            <a:fld id="{E018087B-459D-4729-B449-CCF6702E8E13}" type="datetime4">
              <a:rPr lang="en-GB" smtClean="0"/>
              <a:t>04 May 2023</a:t>
            </a:fld>
            <a:endParaRPr lang="en-GB"/>
          </a:p>
        </p:txBody>
      </p:sp>
      <p:sp>
        <p:nvSpPr>
          <p:cNvPr id="8" name="Footer Placeholder 7">
            <a:extLst>
              <a:ext uri="{FF2B5EF4-FFF2-40B4-BE49-F238E27FC236}">
                <a16:creationId xmlns:a16="http://schemas.microsoft.com/office/drawing/2014/main" id="{06002AE1-2317-4E5A-B166-4104FA8F071A}"/>
              </a:ext>
            </a:extLst>
          </p:cNvPr>
          <p:cNvSpPr>
            <a:spLocks noGrp="1"/>
          </p:cNvSpPr>
          <p:nvPr>
            <p:ph type="ftr" sz="quarter" idx="29"/>
          </p:nvPr>
        </p:nvSpPr>
        <p:spPr/>
        <p:txBody>
          <a:bodyPr/>
          <a:lstStyle/>
          <a:p>
            <a:endParaRPr lang="en-GB"/>
          </a:p>
        </p:txBody>
      </p:sp>
      <p:sp>
        <p:nvSpPr>
          <p:cNvPr id="11" name="Slide Number Placeholder 10">
            <a:extLst>
              <a:ext uri="{FF2B5EF4-FFF2-40B4-BE49-F238E27FC236}">
                <a16:creationId xmlns:a16="http://schemas.microsoft.com/office/drawing/2014/main" id="{DFB4A4D5-34F7-4B9E-9971-87C022586B14}"/>
              </a:ext>
            </a:extLst>
          </p:cNvPr>
          <p:cNvSpPr>
            <a:spLocks noGrp="1"/>
          </p:cNvSpPr>
          <p:nvPr>
            <p:ph type="sldNum" sz="quarter" idx="30"/>
          </p:nvPr>
        </p:nvSpPr>
        <p:spPr/>
        <p:txBody>
          <a:bodyPr/>
          <a:lstStyle/>
          <a:p>
            <a:fld id="{9F9F533D-B52E-4A2F-BF72-0ADD2D94BD75}" type="slidenum">
              <a:rPr lang="en-GB" smtClean="0"/>
              <a:pPr/>
              <a:t>‹#›</a:t>
            </a:fld>
            <a:endParaRPr lang="en-GB"/>
          </a:p>
        </p:txBody>
      </p:sp>
      <p:sp>
        <p:nvSpPr>
          <p:cNvPr id="4" name="Text Placeholder 3">
            <a:extLst>
              <a:ext uri="{FF2B5EF4-FFF2-40B4-BE49-F238E27FC236}">
                <a16:creationId xmlns:a16="http://schemas.microsoft.com/office/drawing/2014/main" id="{18D9C632-48DD-68F1-C98B-0AA2BE39A14E}"/>
              </a:ext>
            </a:extLst>
          </p:cNvPr>
          <p:cNvSpPr>
            <a:spLocks noGrp="1"/>
          </p:cNvSpPr>
          <p:nvPr>
            <p:ph type="body" sz="quarter" idx="31" hasCustomPrompt="1"/>
          </p:nvPr>
        </p:nvSpPr>
        <p:spPr>
          <a:xfrm>
            <a:off x="365126" y="5792400"/>
            <a:ext cx="3652993" cy="298800"/>
          </a:xfrm>
        </p:spPr>
        <p:txBody>
          <a:bodyPr lIns="0" tIns="72000" rIns="0" bIns="72000" anchor="b">
            <a:noAutofit/>
          </a:bodyPr>
          <a:lstStyle>
            <a:lvl1pPr marL="0" indent="0">
              <a:spcBef>
                <a:spcPts val="0"/>
              </a:spcBef>
              <a:spcAft>
                <a:spcPts val="0"/>
              </a:spcAft>
              <a:buNone/>
              <a:defRPr sz="1200"/>
            </a:lvl1pPr>
            <a:lvl2pPr marL="357542" indent="0">
              <a:spcBef>
                <a:spcPts val="0"/>
              </a:spcBef>
              <a:spcAft>
                <a:spcPts val="0"/>
              </a:spcAft>
              <a:buNone/>
              <a:defRPr/>
            </a:lvl2pPr>
            <a:lvl3pPr marL="719982" indent="0">
              <a:spcBef>
                <a:spcPts val="0"/>
              </a:spcBef>
              <a:spcAft>
                <a:spcPts val="0"/>
              </a:spcAft>
              <a:buNone/>
              <a:defRPr/>
            </a:lvl3pPr>
            <a:lvl4pPr marL="1081424" indent="0">
              <a:spcBef>
                <a:spcPts val="0"/>
              </a:spcBef>
              <a:spcAft>
                <a:spcPts val="0"/>
              </a:spcAft>
              <a:buNone/>
              <a:defRPr/>
            </a:lvl4pPr>
            <a:lvl5pPr marL="1439964" indent="0">
              <a:spcBef>
                <a:spcPts val="0"/>
              </a:spcBef>
              <a:spcAft>
                <a:spcPts val="0"/>
              </a:spcAft>
              <a:buNone/>
              <a:defRPr/>
            </a:lvl5pPr>
          </a:lstStyle>
          <a:p>
            <a:pPr lvl="0"/>
            <a:r>
              <a:rPr lang="en-US"/>
              <a:t>Insert Source text</a:t>
            </a:r>
          </a:p>
        </p:txBody>
      </p:sp>
      <p:sp>
        <p:nvSpPr>
          <p:cNvPr id="10" name="Title 1">
            <a:extLst>
              <a:ext uri="{FF2B5EF4-FFF2-40B4-BE49-F238E27FC236}">
                <a16:creationId xmlns:a16="http://schemas.microsoft.com/office/drawing/2014/main" id="{D08CFF33-B49E-9711-53F9-19D0CC0A16DD}"/>
              </a:ext>
            </a:extLst>
          </p:cNvPr>
          <p:cNvSpPr>
            <a:spLocks noGrp="1"/>
          </p:cNvSpPr>
          <p:nvPr>
            <p:ph type="title" hasCustomPrompt="1"/>
          </p:nvPr>
        </p:nvSpPr>
        <p:spPr>
          <a:xfrm>
            <a:off x="365126" y="242888"/>
            <a:ext cx="3905250" cy="430887"/>
          </a:xfrm>
        </p:spPr>
        <p:txBody>
          <a:bodyPr/>
          <a:lstStyle>
            <a:lvl1pPr>
              <a:defRPr/>
            </a:lvl1pPr>
          </a:lstStyle>
          <a:p>
            <a:r>
              <a:rPr lang="en-US"/>
              <a:t>Click to add title</a:t>
            </a:r>
          </a:p>
        </p:txBody>
      </p:sp>
      <p:sp>
        <p:nvSpPr>
          <p:cNvPr id="13" name="Subtitle 2">
            <a:extLst>
              <a:ext uri="{FF2B5EF4-FFF2-40B4-BE49-F238E27FC236}">
                <a16:creationId xmlns:a16="http://schemas.microsoft.com/office/drawing/2014/main" id="{FA3CE1FB-D5F5-92E1-9D34-DB8E8889C90B}"/>
              </a:ext>
            </a:extLst>
          </p:cNvPr>
          <p:cNvSpPr>
            <a:spLocks noGrp="1"/>
          </p:cNvSpPr>
          <p:nvPr>
            <p:ph type="subTitle" idx="1" hasCustomPrompt="1"/>
          </p:nvPr>
        </p:nvSpPr>
        <p:spPr>
          <a:xfrm>
            <a:off x="365125" y="694950"/>
            <a:ext cx="3905250"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5" name="Freeform: Shape 14">
            <a:extLst>
              <a:ext uri="{FF2B5EF4-FFF2-40B4-BE49-F238E27FC236}">
                <a16:creationId xmlns:a16="http://schemas.microsoft.com/office/drawing/2014/main" id="{CB91AF96-43AB-49E0-5AA2-71826DA96391}"/>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426319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mage and Text with Subheading">
    <p:spTree>
      <p:nvGrpSpPr>
        <p:cNvPr id="1" name=""/>
        <p:cNvGrpSpPr/>
        <p:nvPr/>
      </p:nvGrpSpPr>
      <p:grpSpPr>
        <a:xfrm>
          <a:off x="0" y="0"/>
          <a:ext cx="0" cy="0"/>
          <a:chOff x="0" y="0"/>
          <a:chExt cx="0" cy="0"/>
        </a:xfrm>
      </p:grpSpPr>
      <p:sp>
        <p:nvSpPr>
          <p:cNvPr id="16" name="Text Placeholder 6"/>
          <p:cNvSpPr>
            <a:spLocks noGrp="1"/>
          </p:cNvSpPr>
          <p:nvPr>
            <p:ph type="body" sz="quarter" idx="13" hasCustomPrompt="1"/>
          </p:nvPr>
        </p:nvSpPr>
        <p:spPr>
          <a:xfrm>
            <a:off x="365125" y="2100262"/>
            <a:ext cx="3652838" cy="3692137"/>
          </a:xfrm>
          <a:prstGeom prst="rect">
            <a:avLst/>
          </a:prstGeom>
        </p:spPr>
        <p:txBody>
          <a:bodyPr lIns="0" tIns="180000" rIns="0" bIns="180000">
            <a:noAutofit/>
          </a:bodyPr>
          <a:lstStyle>
            <a:lvl1pPr marL="0" indent="0">
              <a:buNone/>
              <a:defRPr sz="2200"/>
            </a:lvl1pPr>
          </a:lstStyle>
          <a:p>
            <a:pPr lvl="0"/>
            <a:r>
              <a:rPr lang="en-GB"/>
              <a:t>Click to enter text content.</a:t>
            </a:r>
            <a:br>
              <a:rPr lang="en-GB"/>
            </a:br>
            <a:r>
              <a:rPr lang="en-US"/>
              <a:t>If text content appears too large please reduce the size of the font.</a:t>
            </a:r>
            <a:endParaRPr lang="en-GB"/>
          </a:p>
        </p:txBody>
      </p:sp>
      <p:sp>
        <p:nvSpPr>
          <p:cNvPr id="7" name="Date Placeholder 6">
            <a:extLst>
              <a:ext uri="{FF2B5EF4-FFF2-40B4-BE49-F238E27FC236}">
                <a16:creationId xmlns:a16="http://schemas.microsoft.com/office/drawing/2014/main" id="{82120E7F-C0E1-48FE-9205-5741B91C8E6F}"/>
              </a:ext>
            </a:extLst>
          </p:cNvPr>
          <p:cNvSpPr>
            <a:spLocks noGrp="1"/>
          </p:cNvSpPr>
          <p:nvPr>
            <p:ph type="dt" sz="half" idx="28"/>
          </p:nvPr>
        </p:nvSpPr>
        <p:spPr/>
        <p:txBody>
          <a:bodyPr/>
          <a:lstStyle/>
          <a:p>
            <a:fld id="{2DC6169B-19DB-4994-BA6B-38503C57DC8A}" type="datetime4">
              <a:rPr lang="en-GB" smtClean="0"/>
              <a:t>04 May 2023</a:t>
            </a:fld>
            <a:endParaRPr lang="en-GB"/>
          </a:p>
        </p:txBody>
      </p:sp>
      <p:sp>
        <p:nvSpPr>
          <p:cNvPr id="8" name="Footer Placeholder 7">
            <a:extLst>
              <a:ext uri="{FF2B5EF4-FFF2-40B4-BE49-F238E27FC236}">
                <a16:creationId xmlns:a16="http://schemas.microsoft.com/office/drawing/2014/main" id="{AFC227CF-7C01-4C8F-A012-E6EC9EFFB1B0}"/>
              </a:ext>
            </a:extLst>
          </p:cNvPr>
          <p:cNvSpPr>
            <a:spLocks noGrp="1"/>
          </p:cNvSpPr>
          <p:nvPr>
            <p:ph type="ftr" sz="quarter" idx="29"/>
          </p:nvPr>
        </p:nvSpPr>
        <p:spPr/>
        <p:txBody>
          <a:bodyPr/>
          <a:lstStyle/>
          <a:p>
            <a:endParaRPr lang="en-GB"/>
          </a:p>
        </p:txBody>
      </p:sp>
      <p:sp>
        <p:nvSpPr>
          <p:cNvPr id="9" name="Slide Number Placeholder 8">
            <a:extLst>
              <a:ext uri="{FF2B5EF4-FFF2-40B4-BE49-F238E27FC236}">
                <a16:creationId xmlns:a16="http://schemas.microsoft.com/office/drawing/2014/main" id="{D3D4743C-0184-4AE6-8901-D4C4FE13116A}"/>
              </a:ext>
            </a:extLst>
          </p:cNvPr>
          <p:cNvSpPr>
            <a:spLocks noGrp="1"/>
          </p:cNvSpPr>
          <p:nvPr>
            <p:ph type="sldNum" sz="quarter" idx="30"/>
          </p:nvPr>
        </p:nvSpPr>
        <p:spPr/>
        <p:txBody>
          <a:bodyPr/>
          <a:lstStyle/>
          <a:p>
            <a:fld id="{9F9F533D-B52E-4A2F-BF72-0ADD2D94BD75}" type="slidenum">
              <a:rPr lang="en-GB" smtClean="0"/>
              <a:pPr/>
              <a:t>‹#›</a:t>
            </a:fld>
            <a:endParaRPr lang="en-GB"/>
          </a:p>
        </p:txBody>
      </p:sp>
      <p:sp>
        <p:nvSpPr>
          <p:cNvPr id="3" name="Text Placeholder 2">
            <a:extLst>
              <a:ext uri="{FF2B5EF4-FFF2-40B4-BE49-F238E27FC236}">
                <a16:creationId xmlns:a16="http://schemas.microsoft.com/office/drawing/2014/main" id="{557407D7-26D4-4453-5DC7-A7011EC7E218}"/>
              </a:ext>
            </a:extLst>
          </p:cNvPr>
          <p:cNvSpPr>
            <a:spLocks noGrp="1"/>
          </p:cNvSpPr>
          <p:nvPr>
            <p:ph type="body" sz="quarter" idx="31" hasCustomPrompt="1"/>
          </p:nvPr>
        </p:nvSpPr>
        <p:spPr>
          <a:xfrm>
            <a:off x="365126" y="5792400"/>
            <a:ext cx="3653156" cy="298800"/>
          </a:xfrm>
        </p:spPr>
        <p:txBody>
          <a:bodyPr lIns="0" tIns="72000" rIns="0" bIns="72000" anchor="b">
            <a:noAutofit/>
          </a:bodyPr>
          <a:lstStyle>
            <a:lvl1pPr marL="0" indent="0">
              <a:spcBef>
                <a:spcPts val="0"/>
              </a:spcBef>
              <a:spcAft>
                <a:spcPts val="0"/>
              </a:spcAft>
              <a:buNone/>
              <a:defRPr sz="1200"/>
            </a:lvl1pPr>
            <a:lvl2pPr marL="357542" indent="0">
              <a:buNone/>
              <a:defRPr/>
            </a:lvl2pPr>
            <a:lvl3pPr marL="719982" indent="0">
              <a:buNone/>
              <a:defRPr/>
            </a:lvl3pPr>
            <a:lvl4pPr marL="1081424" indent="0">
              <a:buNone/>
              <a:defRPr/>
            </a:lvl4pPr>
            <a:lvl5pPr marL="1439964" indent="0">
              <a:buNone/>
              <a:defRPr/>
            </a:lvl5pPr>
          </a:lstStyle>
          <a:p>
            <a:pPr lvl="0"/>
            <a:r>
              <a:rPr lang="en-US"/>
              <a:t>Insert Source text</a:t>
            </a:r>
          </a:p>
        </p:txBody>
      </p:sp>
      <p:sp>
        <p:nvSpPr>
          <p:cNvPr id="25" name="Text Placeholder 24">
            <a:extLst>
              <a:ext uri="{FF2B5EF4-FFF2-40B4-BE49-F238E27FC236}">
                <a16:creationId xmlns:a16="http://schemas.microsoft.com/office/drawing/2014/main" id="{0FC42DF1-9B7E-9A5C-E40E-35292FD97B55}"/>
              </a:ext>
            </a:extLst>
          </p:cNvPr>
          <p:cNvSpPr>
            <a:spLocks noGrp="1"/>
          </p:cNvSpPr>
          <p:nvPr>
            <p:ph type="body" sz="quarter" idx="32" hasCustomPrompt="1"/>
          </p:nvPr>
        </p:nvSpPr>
        <p:spPr>
          <a:xfrm>
            <a:off x="365126" y="1303338"/>
            <a:ext cx="3480970" cy="796925"/>
          </a:xfrm>
        </p:spPr>
        <p:txBody>
          <a:bodyPr lIns="0" tIns="72000" rIns="0" bIns="72000">
            <a:noAutofit/>
          </a:bodyPr>
          <a:lstStyle>
            <a:lvl1pPr marL="0" indent="0">
              <a:buNone/>
              <a:defRPr sz="2400" b="1">
                <a:solidFill>
                  <a:schemeClr val="tx2"/>
                </a:solidFill>
              </a:defRPr>
            </a:lvl1pPr>
            <a:lvl2pPr marL="357542" indent="0">
              <a:buNone/>
              <a:defRPr/>
            </a:lvl2pPr>
            <a:lvl3pPr marL="719982" indent="0">
              <a:buNone/>
              <a:defRPr/>
            </a:lvl3pPr>
            <a:lvl4pPr marL="1081424" indent="0">
              <a:buNone/>
              <a:defRPr/>
            </a:lvl4pPr>
            <a:lvl5pPr marL="1439964" indent="0">
              <a:buNone/>
              <a:defRPr/>
            </a:lvl5pPr>
          </a:lstStyle>
          <a:p>
            <a:pPr lvl="0"/>
            <a:r>
              <a:rPr lang="en-US"/>
              <a:t>Click to edit subheading text</a:t>
            </a:r>
            <a:endParaRPr lang="en-GB"/>
          </a:p>
        </p:txBody>
      </p:sp>
      <p:sp>
        <p:nvSpPr>
          <p:cNvPr id="19" name="Picture Placeholder 18">
            <a:extLst>
              <a:ext uri="{FF2B5EF4-FFF2-40B4-BE49-F238E27FC236}">
                <a16:creationId xmlns:a16="http://schemas.microsoft.com/office/drawing/2014/main" id="{842A83F9-173D-2F5C-840B-653949B4C528}"/>
              </a:ext>
            </a:extLst>
          </p:cNvPr>
          <p:cNvSpPr>
            <a:spLocks noGrp="1"/>
          </p:cNvSpPr>
          <p:nvPr>
            <p:ph type="pic" sz="quarter" idx="14" hasCustomPrompt="1"/>
          </p:nvPr>
        </p:nvSpPr>
        <p:spPr>
          <a:xfrm>
            <a:off x="3848179" y="1303337"/>
            <a:ext cx="7977108" cy="4787900"/>
          </a:xfrm>
          <a:custGeom>
            <a:avLst/>
            <a:gdLst>
              <a:gd name="connsiteX0" fmla="*/ 594703 w 7977108"/>
              <a:gd name="connsiteY0" fmla="*/ 0 h 4787900"/>
              <a:gd name="connsiteX1" fmla="*/ 7804600 w 7977108"/>
              <a:gd name="connsiteY1" fmla="*/ 0 h 4787900"/>
              <a:gd name="connsiteX2" fmla="*/ 7977108 w 7977108"/>
              <a:gd name="connsiteY2" fmla="*/ 172508 h 4787900"/>
              <a:gd name="connsiteX3" fmla="*/ 7977108 w 7977108"/>
              <a:gd name="connsiteY3" fmla="*/ 4615392 h 4787900"/>
              <a:gd name="connsiteX4" fmla="*/ 7804600 w 7977108"/>
              <a:gd name="connsiteY4" fmla="*/ 4787900 h 4787900"/>
              <a:gd name="connsiteX5" fmla="*/ 594703 w 7977108"/>
              <a:gd name="connsiteY5" fmla="*/ 4787900 h 4787900"/>
              <a:gd name="connsiteX6" fmla="*/ 422195 w 7977108"/>
              <a:gd name="connsiteY6" fmla="*/ 4615392 h 4787900"/>
              <a:gd name="connsiteX7" fmla="*/ 422195 w 7977108"/>
              <a:gd name="connsiteY7" fmla="*/ 1002316 h 4787900"/>
              <a:gd name="connsiteX8" fmla="*/ 419981 w 7977108"/>
              <a:gd name="connsiteY8" fmla="*/ 976226 h 4787900"/>
              <a:gd name="connsiteX9" fmla="*/ 7859 w 7977108"/>
              <a:gd name="connsiteY9" fmla="*/ 614915 h 4787900"/>
              <a:gd name="connsiteX10" fmla="*/ 7859 w 7977108"/>
              <a:gd name="connsiteY10" fmla="*/ 597453 h 4787900"/>
              <a:gd name="connsiteX11" fmla="*/ 419981 w 7977108"/>
              <a:gd name="connsiteY11" fmla="*/ 236137 h 4787900"/>
              <a:gd name="connsiteX12" fmla="*/ 422195 w 7977108"/>
              <a:gd name="connsiteY12" fmla="*/ 210041 h 4787900"/>
              <a:gd name="connsiteX13" fmla="*/ 422195 w 7977108"/>
              <a:gd name="connsiteY13" fmla="*/ 172508 h 4787900"/>
              <a:gd name="connsiteX14" fmla="*/ 594703 w 7977108"/>
              <a:gd name="connsiteY14" fmla="*/ 0 h 4787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77108" h="4787900">
                <a:moveTo>
                  <a:pt x="594703" y="0"/>
                </a:moveTo>
                <a:lnTo>
                  <a:pt x="7804600" y="0"/>
                </a:lnTo>
                <a:cubicBezTo>
                  <a:pt x="7899874" y="0"/>
                  <a:pt x="7977108" y="77234"/>
                  <a:pt x="7977108" y="172508"/>
                </a:cubicBezTo>
                <a:lnTo>
                  <a:pt x="7977108" y="4615392"/>
                </a:lnTo>
                <a:cubicBezTo>
                  <a:pt x="7977108" y="4710666"/>
                  <a:pt x="7899874" y="4787900"/>
                  <a:pt x="7804600" y="4787900"/>
                </a:cubicBezTo>
                <a:lnTo>
                  <a:pt x="594703" y="4787900"/>
                </a:lnTo>
                <a:cubicBezTo>
                  <a:pt x="499429" y="4787900"/>
                  <a:pt x="422195" y="4710666"/>
                  <a:pt x="422195" y="4615392"/>
                </a:cubicBezTo>
                <a:lnTo>
                  <a:pt x="422195" y="1002316"/>
                </a:lnTo>
                <a:lnTo>
                  <a:pt x="419981" y="976226"/>
                </a:lnTo>
                <a:cubicBezTo>
                  <a:pt x="387560" y="794064"/>
                  <a:pt x="243169" y="679089"/>
                  <a:pt x="7859" y="614915"/>
                </a:cubicBezTo>
                <a:cubicBezTo>
                  <a:pt x="-2620" y="611423"/>
                  <a:pt x="-2620" y="600944"/>
                  <a:pt x="7859" y="597453"/>
                </a:cubicBezTo>
                <a:cubicBezTo>
                  <a:pt x="243169" y="533278"/>
                  <a:pt x="387560" y="418299"/>
                  <a:pt x="419981" y="236137"/>
                </a:cubicBezTo>
                <a:lnTo>
                  <a:pt x="422195" y="210041"/>
                </a:lnTo>
                <a:lnTo>
                  <a:pt x="422195" y="172508"/>
                </a:lnTo>
                <a:cubicBezTo>
                  <a:pt x="422195" y="77234"/>
                  <a:pt x="499429" y="0"/>
                  <a:pt x="594703" y="0"/>
                </a:cubicBezTo>
                <a:close/>
              </a:path>
            </a:pathLst>
          </a:custGeom>
          <a:solidFill>
            <a:schemeClr val="bg1">
              <a:lumMod val="95000"/>
            </a:schemeClr>
          </a:solidFill>
          <a:ln>
            <a:noFill/>
          </a:ln>
        </p:spPr>
        <p:txBody>
          <a:bodyPr wrap="square" lIns="900000" tIns="216000" rIns="540000" bIns="72000" anchor="ctr">
            <a:noAutofit/>
          </a:bodyPr>
          <a:lstStyle>
            <a:lvl1pPr marL="0" indent="0" algn="ctr">
              <a:lnSpc>
                <a:spcPct val="100000"/>
              </a:lnSpc>
              <a:buNone/>
              <a:defRPr sz="2200" i="0" baseline="0">
                <a:solidFill>
                  <a:schemeClr val="tx1"/>
                </a:solidFill>
              </a:defRPr>
            </a:lvl1pPr>
          </a:lstStyle>
          <a:p>
            <a:r>
              <a:rPr lang="en-GB"/>
              <a:t>[Click here to insert image]</a:t>
            </a:r>
            <a:br>
              <a:rPr lang="en-GB"/>
            </a:br>
            <a:br>
              <a:rPr lang="en-GB"/>
            </a:br>
            <a:br>
              <a:rPr lang="en-GB"/>
            </a:br>
            <a:br>
              <a:rPr lang="en-GB"/>
            </a:br>
            <a:br>
              <a:rPr lang="en-GB"/>
            </a:br>
            <a:br>
              <a:rPr lang="en-GB"/>
            </a:br>
            <a:r>
              <a:rPr lang="en-GB"/>
              <a:t>[</a:t>
            </a:r>
            <a:r>
              <a:rPr lang="en-US"/>
              <a:t>The image can then be scaled within the frame by using the ‘Crop’ feature in the ‘Picture Format’ tab of the ribbon. Right click on image to add/edit alt text</a:t>
            </a:r>
            <a:r>
              <a:rPr lang="en-GB"/>
              <a:t>]</a:t>
            </a:r>
          </a:p>
        </p:txBody>
      </p:sp>
      <p:sp>
        <p:nvSpPr>
          <p:cNvPr id="11" name="Title 1">
            <a:extLst>
              <a:ext uri="{FF2B5EF4-FFF2-40B4-BE49-F238E27FC236}">
                <a16:creationId xmlns:a16="http://schemas.microsoft.com/office/drawing/2014/main" id="{7E92BEDA-CC1A-B239-4AEA-C3F37E214629}"/>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3" name="Subtitle 2">
            <a:extLst>
              <a:ext uri="{FF2B5EF4-FFF2-40B4-BE49-F238E27FC236}">
                <a16:creationId xmlns:a16="http://schemas.microsoft.com/office/drawing/2014/main" id="{0750812B-2C47-57D4-77B8-4674E64952EE}"/>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5" name="Freeform: Shape 14">
            <a:extLst>
              <a:ext uri="{FF2B5EF4-FFF2-40B4-BE49-F238E27FC236}">
                <a16:creationId xmlns:a16="http://schemas.microsoft.com/office/drawing/2014/main" id="{7DE5D052-D1E8-918C-87BF-6E3142B87FEF}"/>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4124558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Image and Text 1">
    <p:spTree>
      <p:nvGrpSpPr>
        <p:cNvPr id="1" name=""/>
        <p:cNvGrpSpPr/>
        <p:nvPr/>
      </p:nvGrpSpPr>
      <p:grpSpPr>
        <a:xfrm>
          <a:off x="0" y="0"/>
          <a:ext cx="0" cy="0"/>
          <a:chOff x="0" y="0"/>
          <a:chExt cx="0" cy="0"/>
        </a:xfrm>
      </p:grpSpPr>
      <p:sp>
        <p:nvSpPr>
          <p:cNvPr id="19" name="Text Placeholder 6"/>
          <p:cNvSpPr>
            <a:spLocks noGrp="1"/>
          </p:cNvSpPr>
          <p:nvPr>
            <p:ph type="body" sz="quarter" idx="13" hasCustomPrompt="1"/>
          </p:nvPr>
        </p:nvSpPr>
        <p:spPr>
          <a:xfrm>
            <a:off x="365126" y="1303338"/>
            <a:ext cx="5602288" cy="4785927"/>
          </a:xfrm>
          <a:prstGeom prst="rect">
            <a:avLst/>
          </a:prstGeom>
        </p:spPr>
        <p:txBody>
          <a:bodyPr lIns="0" tIns="180000" rIns="0" bIns="180000">
            <a:noAutofit/>
          </a:bodyPr>
          <a:lstStyle>
            <a:lvl1pPr marL="359991" indent="-359991">
              <a:buClr>
                <a:schemeClr val="tx2"/>
              </a:buClr>
              <a:buFont typeface="Arial" panose="020B0604020202020204" pitchFamily="34" charset="0"/>
              <a:buChar char="•"/>
              <a:defRPr/>
            </a:lvl1pPr>
            <a:lvl2pPr marL="717533" indent="-359991">
              <a:buClr>
                <a:schemeClr val="tx1"/>
              </a:buClr>
              <a:buFont typeface="Arial" panose="020B0604020202020204" pitchFamily="34" charset="0"/>
              <a:buChar char="-"/>
              <a:defRPr/>
            </a:lvl2pPr>
            <a:lvl3pPr marL="1079973" indent="-359991">
              <a:buClr>
                <a:schemeClr val="tx1"/>
              </a:buClr>
              <a:buFont typeface="Arial" panose="020B0604020202020204" pitchFamily="34" charset="0"/>
              <a:buChar char="-"/>
              <a:defRPr/>
            </a:lvl3pPr>
            <a:lvl4pPr marL="1441415" indent="-359991">
              <a:buClr>
                <a:schemeClr val="tx1"/>
              </a:buClr>
              <a:buFont typeface="Arial" panose="020B0604020202020204" pitchFamily="34" charset="0"/>
              <a:buChar char="-"/>
              <a:defRPr/>
            </a:lvl4pPr>
            <a:lvl5pPr marL="1799955" indent="-359991">
              <a:buClr>
                <a:schemeClr val="tx1"/>
              </a:buClr>
              <a:buFont typeface="Arial" panose="020B0604020202020204" pitchFamily="34" charset="0"/>
              <a:buChar char="-"/>
              <a:defRPr/>
            </a:lvl5pPr>
          </a:lstStyle>
          <a:p>
            <a:pPr lvl="0"/>
            <a:r>
              <a:rPr lang="en-GB"/>
              <a:t>Click to enter text content. </a:t>
            </a:r>
            <a:r>
              <a:rPr lang="en-US"/>
              <a:t>If text content appears too large please reduce the size of the font.</a:t>
            </a:r>
            <a:endParaRPr lang="en-GB"/>
          </a:p>
          <a:p>
            <a:pPr lvl="1"/>
            <a:r>
              <a:rPr lang="en-GB"/>
              <a:t>Second level</a:t>
            </a:r>
          </a:p>
          <a:p>
            <a:pPr lvl="2"/>
            <a:r>
              <a:rPr lang="en-GB"/>
              <a:t>Third level</a:t>
            </a:r>
          </a:p>
          <a:p>
            <a:pPr lvl="3"/>
            <a:r>
              <a:rPr lang="en-GB"/>
              <a:t>Fourth level</a:t>
            </a:r>
          </a:p>
          <a:p>
            <a:pPr lvl="4"/>
            <a:r>
              <a:rPr lang="en-GB"/>
              <a:t>Fifth level</a:t>
            </a:r>
          </a:p>
        </p:txBody>
      </p:sp>
      <p:sp>
        <p:nvSpPr>
          <p:cNvPr id="20" name="Picture Placeholder 8"/>
          <p:cNvSpPr>
            <a:spLocks noGrp="1"/>
          </p:cNvSpPr>
          <p:nvPr>
            <p:ph type="pic" sz="quarter" idx="14" hasCustomPrompt="1"/>
          </p:nvPr>
        </p:nvSpPr>
        <p:spPr>
          <a:xfrm>
            <a:off x="6223001" y="1303338"/>
            <a:ext cx="5602288" cy="2049077"/>
          </a:xfrm>
          <a:prstGeom prst="roundRect">
            <a:avLst>
              <a:gd name="adj" fmla="val 8542"/>
            </a:avLst>
          </a:prstGeom>
          <a:solidFill>
            <a:schemeClr val="bg1">
              <a:lumMod val="95000"/>
            </a:schemeClr>
          </a:solidFill>
          <a:ln>
            <a:noFill/>
          </a:ln>
        </p:spPr>
        <p:txBody>
          <a:bodyPr lIns="0" tIns="180000" rIns="0" bIns="72000" anchor="ctr">
            <a:noAutofit/>
          </a:bodyPr>
          <a:lstStyle>
            <a:lvl1pPr marL="0" indent="0" algn="ctr">
              <a:buNone/>
              <a:defRPr sz="1600" i="0" baseline="0">
                <a:solidFill>
                  <a:schemeClr val="tx1"/>
                </a:solidFill>
              </a:defRPr>
            </a:lvl1pPr>
          </a:lstStyle>
          <a:p>
            <a:r>
              <a:rPr lang="en-GB"/>
              <a:t>[Click here to insert image]</a:t>
            </a:r>
            <a:br>
              <a:rPr lang="en-GB"/>
            </a:br>
            <a:br>
              <a:rPr lang="en-GB"/>
            </a:br>
            <a:br>
              <a:rPr lang="en-GB"/>
            </a:br>
            <a:r>
              <a:rPr lang="en-GB"/>
              <a:t>[</a:t>
            </a:r>
            <a:r>
              <a:rPr lang="en-US"/>
              <a:t>The image can then be scaled within the frame by </a:t>
            </a:r>
            <a:br>
              <a:rPr lang="en-US"/>
            </a:br>
            <a:r>
              <a:rPr lang="en-US"/>
              <a:t>using the ‘Crop’ feature in the ‘Picture Format’ tab </a:t>
            </a:r>
            <a:br>
              <a:rPr lang="en-US"/>
            </a:br>
            <a:r>
              <a:rPr lang="en-US"/>
              <a:t>of the ribbon. Right click on image to add/edit alt text]</a:t>
            </a:r>
            <a:endParaRPr lang="en-GB"/>
          </a:p>
        </p:txBody>
      </p:sp>
      <p:sp>
        <p:nvSpPr>
          <p:cNvPr id="21" name="Text Placeholder 7"/>
          <p:cNvSpPr>
            <a:spLocks noGrp="1"/>
          </p:cNvSpPr>
          <p:nvPr>
            <p:ph type="body" sz="quarter" idx="26" hasCustomPrompt="1"/>
          </p:nvPr>
        </p:nvSpPr>
        <p:spPr>
          <a:xfrm>
            <a:off x="6223001" y="3383480"/>
            <a:ext cx="5602287" cy="298800"/>
          </a:xfrm>
          <a:prstGeom prst="rect">
            <a:avLst/>
          </a:prstGeom>
        </p:spPr>
        <p:txBody>
          <a:bodyPr lIns="0" tIns="72000" rIns="0" bIns="72000">
            <a:noAutofit/>
          </a:bodyPr>
          <a:lstStyle>
            <a:lvl1pPr marL="0" indent="0">
              <a:spcBef>
                <a:spcPts val="0"/>
              </a:spcBef>
              <a:spcAft>
                <a:spcPts val="0"/>
              </a:spcAft>
              <a:buNone/>
              <a:defRPr sz="1200">
                <a:solidFill>
                  <a:schemeClr val="tx1"/>
                </a:solidFill>
              </a:defRPr>
            </a:lvl1pPr>
            <a:lvl2pPr marL="357542" indent="0">
              <a:buNone/>
              <a:defRPr sz="1067">
                <a:solidFill>
                  <a:schemeClr val="bg2"/>
                </a:solidFill>
              </a:defRPr>
            </a:lvl2pPr>
            <a:lvl3pPr marL="719982" indent="0">
              <a:buNone/>
              <a:defRPr sz="1067">
                <a:solidFill>
                  <a:schemeClr val="bg2"/>
                </a:solidFill>
              </a:defRPr>
            </a:lvl3pPr>
            <a:lvl4pPr marL="1081424" indent="0">
              <a:buNone/>
              <a:defRPr sz="1067">
                <a:solidFill>
                  <a:schemeClr val="bg2"/>
                </a:solidFill>
              </a:defRPr>
            </a:lvl4pPr>
            <a:lvl5pPr marL="1439964" indent="0">
              <a:buNone/>
              <a:defRPr sz="1067">
                <a:solidFill>
                  <a:schemeClr val="bg2"/>
                </a:solidFill>
              </a:defRPr>
            </a:lvl5pPr>
          </a:lstStyle>
          <a:p>
            <a:pPr lvl="0"/>
            <a:r>
              <a:rPr lang="en-GB"/>
              <a:t>Insert Source text</a:t>
            </a:r>
          </a:p>
        </p:txBody>
      </p:sp>
      <p:sp>
        <p:nvSpPr>
          <p:cNvPr id="35" name="Picture Placeholder 8"/>
          <p:cNvSpPr>
            <a:spLocks noGrp="1" noChangeAspect="1"/>
          </p:cNvSpPr>
          <p:nvPr>
            <p:ph type="pic" sz="quarter" idx="27" hasCustomPrompt="1"/>
          </p:nvPr>
        </p:nvSpPr>
        <p:spPr>
          <a:xfrm>
            <a:off x="6223001" y="3713345"/>
            <a:ext cx="5602288" cy="2048029"/>
          </a:xfrm>
          <a:prstGeom prst="roundRect">
            <a:avLst>
              <a:gd name="adj" fmla="val 8498"/>
            </a:avLst>
          </a:prstGeom>
          <a:solidFill>
            <a:schemeClr val="bg1">
              <a:lumMod val="95000"/>
            </a:schemeClr>
          </a:solidFill>
          <a:ln>
            <a:noFill/>
          </a:ln>
        </p:spPr>
        <p:txBody>
          <a:bodyPr lIns="0" tIns="180000" rIns="0" bIns="72000" anchor="ctr">
            <a:noAutofit/>
          </a:bodyPr>
          <a:lstStyle>
            <a:lvl1pPr marL="0" indent="0" algn="ctr">
              <a:buNone/>
              <a:defRPr sz="1600" i="0" baseline="0">
                <a:solidFill>
                  <a:schemeClr val="tx1"/>
                </a:solidFill>
              </a:defRPr>
            </a:lvl1pPr>
          </a:lstStyle>
          <a:p>
            <a:r>
              <a:rPr lang="en-GB"/>
              <a:t>[Click here to insert image]</a:t>
            </a:r>
            <a:br>
              <a:rPr lang="en-GB"/>
            </a:br>
            <a:br>
              <a:rPr lang="en-GB"/>
            </a:br>
            <a:br>
              <a:rPr lang="en-GB"/>
            </a:br>
            <a:r>
              <a:rPr lang="en-GB"/>
              <a:t>[</a:t>
            </a:r>
            <a:r>
              <a:rPr lang="en-US"/>
              <a:t>The image can then be scaled within the frame by </a:t>
            </a:r>
            <a:br>
              <a:rPr lang="en-US"/>
            </a:br>
            <a:r>
              <a:rPr lang="en-US"/>
              <a:t>using the ‘Crop’ feature in the ‘Picture Format’ tab </a:t>
            </a:r>
            <a:br>
              <a:rPr lang="en-US"/>
            </a:br>
            <a:r>
              <a:rPr lang="en-US"/>
              <a:t>of the ribbon. Right click on image to add/edit alt text]</a:t>
            </a:r>
            <a:endParaRPr lang="en-GB"/>
          </a:p>
        </p:txBody>
      </p:sp>
      <p:sp>
        <p:nvSpPr>
          <p:cNvPr id="36" name="Text Placeholder 7"/>
          <p:cNvSpPr>
            <a:spLocks noGrp="1"/>
          </p:cNvSpPr>
          <p:nvPr>
            <p:ph type="body" sz="quarter" idx="28" hasCustomPrompt="1"/>
          </p:nvPr>
        </p:nvSpPr>
        <p:spPr>
          <a:xfrm>
            <a:off x="6223001" y="5792438"/>
            <a:ext cx="5602287" cy="298800"/>
          </a:xfrm>
          <a:prstGeom prst="rect">
            <a:avLst/>
          </a:prstGeom>
        </p:spPr>
        <p:txBody>
          <a:bodyPr lIns="0" tIns="72000" rIns="0" bIns="72000">
            <a:noAutofit/>
          </a:bodyPr>
          <a:lstStyle>
            <a:lvl1pPr marL="0" indent="0">
              <a:spcBef>
                <a:spcPts val="0"/>
              </a:spcBef>
              <a:spcAft>
                <a:spcPts val="0"/>
              </a:spcAft>
              <a:buNone/>
              <a:defRPr sz="1200">
                <a:solidFill>
                  <a:schemeClr val="tx1"/>
                </a:solidFill>
              </a:defRPr>
            </a:lvl1pPr>
            <a:lvl2pPr marL="357542" indent="0">
              <a:buNone/>
              <a:defRPr sz="1067">
                <a:solidFill>
                  <a:schemeClr val="bg2"/>
                </a:solidFill>
              </a:defRPr>
            </a:lvl2pPr>
            <a:lvl3pPr marL="719982" indent="0">
              <a:buNone/>
              <a:defRPr sz="1067">
                <a:solidFill>
                  <a:schemeClr val="bg2"/>
                </a:solidFill>
              </a:defRPr>
            </a:lvl3pPr>
            <a:lvl4pPr marL="1081424" indent="0">
              <a:buNone/>
              <a:defRPr sz="1067">
                <a:solidFill>
                  <a:schemeClr val="bg2"/>
                </a:solidFill>
              </a:defRPr>
            </a:lvl4pPr>
            <a:lvl5pPr marL="1439964" indent="0">
              <a:buNone/>
              <a:defRPr sz="1067">
                <a:solidFill>
                  <a:schemeClr val="bg2"/>
                </a:solidFill>
              </a:defRPr>
            </a:lvl5pPr>
          </a:lstStyle>
          <a:p>
            <a:pPr lvl="0"/>
            <a:r>
              <a:rPr lang="en-GB"/>
              <a:t>Insert Source text</a:t>
            </a:r>
          </a:p>
        </p:txBody>
      </p:sp>
      <p:sp>
        <p:nvSpPr>
          <p:cNvPr id="5" name="Date Placeholder 4"/>
          <p:cNvSpPr>
            <a:spLocks noGrp="1"/>
          </p:cNvSpPr>
          <p:nvPr>
            <p:ph type="dt" sz="half" idx="30"/>
          </p:nvPr>
        </p:nvSpPr>
        <p:spPr/>
        <p:txBody>
          <a:bodyPr/>
          <a:lstStyle>
            <a:lvl1pPr algn="r">
              <a:defRPr/>
            </a:lvl1pPr>
          </a:lstStyle>
          <a:p>
            <a:fld id="{D35EAFE1-FE5F-44CC-825D-16EBF058F4AD}" type="datetime4">
              <a:rPr lang="en-GB" smtClean="0"/>
              <a:t>04 May 2023</a:t>
            </a:fld>
            <a:endParaRPr lang="en-GB"/>
          </a:p>
        </p:txBody>
      </p:sp>
      <p:sp>
        <p:nvSpPr>
          <p:cNvPr id="7" name="Footer Placeholder 6"/>
          <p:cNvSpPr>
            <a:spLocks noGrp="1"/>
          </p:cNvSpPr>
          <p:nvPr>
            <p:ph type="ftr" sz="quarter" idx="31"/>
          </p:nvPr>
        </p:nvSpPr>
        <p:spPr/>
        <p:txBody>
          <a:bodyPr/>
          <a:lstStyle>
            <a:lvl1pPr>
              <a:defRPr/>
            </a:lvl1pPr>
          </a:lstStyle>
          <a:p>
            <a:endParaRPr lang="en-GB"/>
          </a:p>
        </p:txBody>
      </p:sp>
      <p:sp>
        <p:nvSpPr>
          <p:cNvPr id="8" name="Slide Number Placeholder 7"/>
          <p:cNvSpPr>
            <a:spLocks noGrp="1"/>
          </p:cNvSpPr>
          <p:nvPr>
            <p:ph type="sldNum" sz="quarter" idx="32"/>
          </p:nvPr>
        </p:nvSpPr>
        <p:spPr/>
        <p:txBody>
          <a:bodyPr/>
          <a:lstStyle/>
          <a:p>
            <a:fld id="{9F9F533D-B52E-4A2F-BF72-0ADD2D94BD75}" type="slidenum">
              <a:rPr lang="en-GB" smtClean="0"/>
              <a:pPr/>
              <a:t>‹#›</a:t>
            </a:fld>
            <a:endParaRPr lang="en-GB"/>
          </a:p>
        </p:txBody>
      </p:sp>
      <p:sp>
        <p:nvSpPr>
          <p:cNvPr id="12" name="Title 1">
            <a:extLst>
              <a:ext uri="{FF2B5EF4-FFF2-40B4-BE49-F238E27FC236}">
                <a16:creationId xmlns:a16="http://schemas.microsoft.com/office/drawing/2014/main" id="{A6A279A2-5C44-FF2E-B384-6E6E2D4B3927}"/>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3" name="Subtitle 2">
            <a:extLst>
              <a:ext uri="{FF2B5EF4-FFF2-40B4-BE49-F238E27FC236}">
                <a16:creationId xmlns:a16="http://schemas.microsoft.com/office/drawing/2014/main" id="{AA0BC10E-676C-5CAF-16CC-96A54F223F7C}"/>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6" name="Freeform: Shape 15">
            <a:extLst>
              <a:ext uri="{FF2B5EF4-FFF2-40B4-BE49-F238E27FC236}">
                <a16:creationId xmlns:a16="http://schemas.microsoft.com/office/drawing/2014/main" id="{3C5935EB-46DA-41B4-C62C-331192886E84}"/>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1127212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Image and Text 2">
    <p:spTree>
      <p:nvGrpSpPr>
        <p:cNvPr id="1" name=""/>
        <p:cNvGrpSpPr/>
        <p:nvPr/>
      </p:nvGrpSpPr>
      <p:grpSpPr>
        <a:xfrm>
          <a:off x="0" y="0"/>
          <a:ext cx="0" cy="0"/>
          <a:chOff x="0" y="0"/>
          <a:chExt cx="0" cy="0"/>
        </a:xfrm>
      </p:grpSpPr>
      <p:sp>
        <p:nvSpPr>
          <p:cNvPr id="19" name="Text Placeholder 6"/>
          <p:cNvSpPr>
            <a:spLocks noGrp="1"/>
          </p:cNvSpPr>
          <p:nvPr>
            <p:ph type="body" sz="quarter" idx="13" hasCustomPrompt="1"/>
          </p:nvPr>
        </p:nvSpPr>
        <p:spPr>
          <a:xfrm>
            <a:off x="365125" y="1303338"/>
            <a:ext cx="3652838" cy="4785927"/>
          </a:xfrm>
          <a:prstGeom prst="rect">
            <a:avLst/>
          </a:prstGeom>
        </p:spPr>
        <p:txBody>
          <a:bodyPr lIns="0" tIns="180000" rIns="0" bIns="180000">
            <a:noAutofit/>
          </a:bodyPr>
          <a:lstStyle>
            <a:lvl1pPr marL="359991" indent="-359991">
              <a:buClr>
                <a:schemeClr val="tx2"/>
              </a:buClr>
              <a:buFont typeface="Arial" panose="020B0604020202020204" pitchFamily="34" charset="0"/>
              <a:buChar char="•"/>
              <a:defRPr/>
            </a:lvl1pPr>
            <a:lvl2pPr marL="717533" indent="-359991">
              <a:buClr>
                <a:schemeClr val="tx1"/>
              </a:buClr>
              <a:buFont typeface="Arial" panose="020B0604020202020204" pitchFamily="34" charset="0"/>
              <a:buChar char="-"/>
              <a:defRPr/>
            </a:lvl2pPr>
            <a:lvl3pPr marL="1079973" indent="-359991">
              <a:buClr>
                <a:schemeClr val="tx1"/>
              </a:buClr>
              <a:buFont typeface="Arial" panose="020B0604020202020204" pitchFamily="34" charset="0"/>
              <a:buChar char="-"/>
              <a:defRPr/>
            </a:lvl3pPr>
            <a:lvl4pPr marL="1441415" indent="-359991">
              <a:buClr>
                <a:schemeClr val="tx1"/>
              </a:buClr>
              <a:buFont typeface="Arial" panose="020B0604020202020204" pitchFamily="34" charset="0"/>
              <a:buChar char="-"/>
              <a:defRPr/>
            </a:lvl4pPr>
            <a:lvl5pPr marL="1799955" indent="-359991">
              <a:buClr>
                <a:schemeClr val="tx1"/>
              </a:buClr>
              <a:buFont typeface="Arial" panose="020B0604020202020204" pitchFamily="34" charset="0"/>
              <a:buChar char="-"/>
              <a:defRPr/>
            </a:lvl5pPr>
          </a:lstStyle>
          <a:p>
            <a:pPr lvl="0"/>
            <a:r>
              <a:rPr lang="en-GB"/>
              <a:t>Click to enter text content. </a:t>
            </a:r>
            <a:r>
              <a:rPr lang="en-US"/>
              <a:t>If text content appears too large please reduce the size of the font.</a:t>
            </a:r>
            <a:endParaRPr lang="en-GB"/>
          </a:p>
          <a:p>
            <a:pPr lvl="1"/>
            <a:r>
              <a:rPr lang="en-GB"/>
              <a:t>Second level</a:t>
            </a:r>
          </a:p>
          <a:p>
            <a:pPr lvl="2"/>
            <a:r>
              <a:rPr lang="en-GB"/>
              <a:t>Third level</a:t>
            </a:r>
          </a:p>
          <a:p>
            <a:pPr lvl="3"/>
            <a:r>
              <a:rPr lang="en-GB"/>
              <a:t>Fourth level</a:t>
            </a:r>
          </a:p>
          <a:p>
            <a:pPr lvl="4"/>
            <a:r>
              <a:rPr lang="en-GB"/>
              <a:t>Fifth level</a:t>
            </a:r>
          </a:p>
        </p:txBody>
      </p:sp>
      <p:sp>
        <p:nvSpPr>
          <p:cNvPr id="20" name="Picture Placeholder 8"/>
          <p:cNvSpPr>
            <a:spLocks noGrp="1"/>
          </p:cNvSpPr>
          <p:nvPr>
            <p:ph type="pic" sz="quarter" idx="14" hasCustomPrompt="1"/>
          </p:nvPr>
        </p:nvSpPr>
        <p:spPr>
          <a:xfrm>
            <a:off x="4270375" y="1303338"/>
            <a:ext cx="3649663" cy="4471820"/>
          </a:xfrm>
          <a:prstGeom prst="roundRect">
            <a:avLst>
              <a:gd name="adj" fmla="val 4843"/>
            </a:avLst>
          </a:prstGeom>
          <a:solidFill>
            <a:schemeClr val="bg1">
              <a:lumMod val="95000"/>
            </a:schemeClr>
          </a:solidFill>
          <a:ln>
            <a:noFill/>
          </a:ln>
        </p:spPr>
        <p:txBody>
          <a:bodyPr lIns="0" tIns="180000" rIns="0" bIns="72000" anchor="ctr">
            <a:noAutofit/>
          </a:bodyPr>
          <a:lstStyle>
            <a:lvl1pPr marL="0" indent="0" algn="ctr">
              <a:buNone/>
              <a:defRPr sz="1800" i="0" baseline="0">
                <a:solidFill>
                  <a:schemeClr val="tx1"/>
                </a:solidFill>
              </a:defRPr>
            </a:lvl1pPr>
          </a:lstStyle>
          <a:p>
            <a:r>
              <a:rPr lang="en-GB"/>
              <a:t>[Click here to insert image]</a:t>
            </a:r>
            <a:br>
              <a:rPr lang="en-GB"/>
            </a:br>
            <a:br>
              <a:rPr lang="en-GB"/>
            </a:br>
            <a:br>
              <a:rPr lang="en-GB"/>
            </a:br>
            <a:br>
              <a:rPr lang="en-GB"/>
            </a:br>
            <a:br>
              <a:rPr lang="en-GB"/>
            </a:br>
            <a:br>
              <a:rPr lang="en-GB"/>
            </a:br>
            <a:r>
              <a:rPr lang="en-GB"/>
              <a:t>[</a:t>
            </a:r>
            <a:r>
              <a:rPr lang="en-US"/>
              <a:t>The image can then be scaled within the frame by using the ‘Crop’ feature in the ‘Picture Format’ tab of the ribbon. Right click on image to add/edit alt text]</a:t>
            </a:r>
            <a:endParaRPr lang="en-GB"/>
          </a:p>
        </p:txBody>
      </p:sp>
      <p:sp>
        <p:nvSpPr>
          <p:cNvPr id="21" name="Text Placeholder 7"/>
          <p:cNvSpPr>
            <a:spLocks noGrp="1"/>
          </p:cNvSpPr>
          <p:nvPr>
            <p:ph type="body" sz="quarter" idx="26" hasCustomPrompt="1"/>
          </p:nvPr>
        </p:nvSpPr>
        <p:spPr>
          <a:xfrm>
            <a:off x="4270376" y="5790465"/>
            <a:ext cx="3650970" cy="298800"/>
          </a:xfrm>
          <a:prstGeom prst="rect">
            <a:avLst/>
          </a:prstGeom>
        </p:spPr>
        <p:txBody>
          <a:bodyPr lIns="0" tIns="72000" rIns="0" bIns="72000">
            <a:noAutofit/>
          </a:bodyPr>
          <a:lstStyle>
            <a:lvl1pPr marL="0" indent="0">
              <a:spcBef>
                <a:spcPts val="0"/>
              </a:spcBef>
              <a:spcAft>
                <a:spcPts val="0"/>
              </a:spcAft>
              <a:buNone/>
              <a:defRPr sz="1200">
                <a:solidFill>
                  <a:schemeClr val="tx1"/>
                </a:solidFill>
              </a:defRPr>
            </a:lvl1pPr>
            <a:lvl2pPr marL="357542" indent="0">
              <a:buNone/>
              <a:defRPr sz="1067">
                <a:solidFill>
                  <a:schemeClr val="bg2"/>
                </a:solidFill>
              </a:defRPr>
            </a:lvl2pPr>
            <a:lvl3pPr marL="719982" indent="0">
              <a:buNone/>
              <a:defRPr sz="1067">
                <a:solidFill>
                  <a:schemeClr val="bg2"/>
                </a:solidFill>
              </a:defRPr>
            </a:lvl3pPr>
            <a:lvl4pPr marL="1081424" indent="0">
              <a:buNone/>
              <a:defRPr sz="1067">
                <a:solidFill>
                  <a:schemeClr val="bg2"/>
                </a:solidFill>
              </a:defRPr>
            </a:lvl4pPr>
            <a:lvl5pPr marL="1439964" indent="0">
              <a:buNone/>
              <a:defRPr sz="1067">
                <a:solidFill>
                  <a:schemeClr val="bg2"/>
                </a:solidFill>
              </a:defRPr>
            </a:lvl5pPr>
          </a:lstStyle>
          <a:p>
            <a:pPr lvl="0"/>
            <a:r>
              <a:rPr lang="en-GB"/>
              <a:t>Insert Source text</a:t>
            </a:r>
          </a:p>
        </p:txBody>
      </p:sp>
      <p:sp>
        <p:nvSpPr>
          <p:cNvPr id="35" name="Picture Placeholder 8"/>
          <p:cNvSpPr>
            <a:spLocks noGrp="1"/>
          </p:cNvSpPr>
          <p:nvPr>
            <p:ph type="pic" sz="quarter" idx="27" hasCustomPrompt="1"/>
          </p:nvPr>
        </p:nvSpPr>
        <p:spPr>
          <a:xfrm>
            <a:off x="8172450" y="1303338"/>
            <a:ext cx="3650400" cy="4471200"/>
          </a:xfrm>
          <a:prstGeom prst="roundRect">
            <a:avLst>
              <a:gd name="adj" fmla="val 5084"/>
            </a:avLst>
          </a:prstGeom>
          <a:solidFill>
            <a:schemeClr val="bg1">
              <a:lumMod val="95000"/>
            </a:schemeClr>
          </a:solidFill>
          <a:ln>
            <a:noFill/>
          </a:ln>
        </p:spPr>
        <p:txBody>
          <a:bodyPr lIns="0" tIns="180000" rIns="0" bIns="72000" anchor="ctr">
            <a:noAutofit/>
          </a:bodyPr>
          <a:lstStyle>
            <a:lvl1pPr marL="0" indent="0" algn="ctr">
              <a:buNone/>
              <a:defRPr sz="1800" i="0" baseline="0">
                <a:solidFill>
                  <a:schemeClr val="tx1"/>
                </a:solidFill>
              </a:defRPr>
            </a:lvl1pPr>
          </a:lstStyle>
          <a:p>
            <a:r>
              <a:rPr lang="en-GB"/>
              <a:t>[Click here to insert image]</a:t>
            </a:r>
            <a:br>
              <a:rPr lang="en-GB"/>
            </a:br>
            <a:br>
              <a:rPr lang="en-GB"/>
            </a:br>
            <a:br>
              <a:rPr lang="en-GB"/>
            </a:br>
            <a:br>
              <a:rPr lang="en-GB"/>
            </a:br>
            <a:br>
              <a:rPr lang="en-GB"/>
            </a:br>
            <a:br>
              <a:rPr lang="en-GB"/>
            </a:br>
            <a:r>
              <a:rPr lang="en-GB"/>
              <a:t>[</a:t>
            </a:r>
            <a:r>
              <a:rPr lang="en-US"/>
              <a:t>The image can then be scaled within the frame by using the ‘Crop’ feature in the ‘Picture Format’ tab of the ribbon. Right click on image to add/edit alt text]</a:t>
            </a:r>
            <a:endParaRPr lang="en-GB"/>
          </a:p>
        </p:txBody>
      </p:sp>
      <p:sp>
        <p:nvSpPr>
          <p:cNvPr id="36" name="Text Placeholder 7"/>
          <p:cNvSpPr>
            <a:spLocks noGrp="1"/>
          </p:cNvSpPr>
          <p:nvPr>
            <p:ph type="body" sz="quarter" idx="28" hasCustomPrompt="1"/>
          </p:nvPr>
        </p:nvSpPr>
        <p:spPr>
          <a:xfrm>
            <a:off x="8172450" y="5792438"/>
            <a:ext cx="3652838" cy="298800"/>
          </a:xfrm>
          <a:prstGeom prst="rect">
            <a:avLst/>
          </a:prstGeom>
        </p:spPr>
        <p:txBody>
          <a:bodyPr lIns="0" tIns="72000" rIns="0" bIns="72000">
            <a:noAutofit/>
          </a:bodyPr>
          <a:lstStyle>
            <a:lvl1pPr marL="0" indent="0">
              <a:spcBef>
                <a:spcPts val="0"/>
              </a:spcBef>
              <a:spcAft>
                <a:spcPts val="0"/>
              </a:spcAft>
              <a:buNone/>
              <a:defRPr sz="1200">
                <a:solidFill>
                  <a:schemeClr val="tx1"/>
                </a:solidFill>
              </a:defRPr>
            </a:lvl1pPr>
            <a:lvl2pPr marL="357542" indent="0">
              <a:buNone/>
              <a:defRPr sz="1067">
                <a:solidFill>
                  <a:schemeClr val="bg2"/>
                </a:solidFill>
              </a:defRPr>
            </a:lvl2pPr>
            <a:lvl3pPr marL="719982" indent="0">
              <a:buNone/>
              <a:defRPr sz="1067">
                <a:solidFill>
                  <a:schemeClr val="bg2"/>
                </a:solidFill>
              </a:defRPr>
            </a:lvl3pPr>
            <a:lvl4pPr marL="1081424" indent="0">
              <a:buNone/>
              <a:defRPr sz="1067">
                <a:solidFill>
                  <a:schemeClr val="bg2"/>
                </a:solidFill>
              </a:defRPr>
            </a:lvl4pPr>
            <a:lvl5pPr marL="1439964" indent="0">
              <a:buNone/>
              <a:defRPr sz="1067">
                <a:solidFill>
                  <a:schemeClr val="bg2"/>
                </a:solidFill>
              </a:defRPr>
            </a:lvl5pPr>
          </a:lstStyle>
          <a:p>
            <a:pPr lvl="0"/>
            <a:r>
              <a:rPr lang="en-GB"/>
              <a:t>Insert Source text</a:t>
            </a:r>
          </a:p>
        </p:txBody>
      </p:sp>
      <p:sp>
        <p:nvSpPr>
          <p:cNvPr id="5" name="Date Placeholder 4"/>
          <p:cNvSpPr>
            <a:spLocks noGrp="1"/>
          </p:cNvSpPr>
          <p:nvPr>
            <p:ph type="dt" sz="half" idx="30"/>
          </p:nvPr>
        </p:nvSpPr>
        <p:spPr/>
        <p:txBody>
          <a:bodyPr/>
          <a:lstStyle>
            <a:lvl1pPr algn="r">
              <a:defRPr/>
            </a:lvl1pPr>
          </a:lstStyle>
          <a:p>
            <a:fld id="{B03DE9E3-FCC4-44C9-9C9C-3C907C61E776}" type="datetime4">
              <a:rPr lang="en-GB" smtClean="0"/>
              <a:t>04 May 2023</a:t>
            </a:fld>
            <a:endParaRPr lang="en-GB"/>
          </a:p>
        </p:txBody>
      </p:sp>
      <p:sp>
        <p:nvSpPr>
          <p:cNvPr id="7" name="Footer Placeholder 6"/>
          <p:cNvSpPr>
            <a:spLocks noGrp="1"/>
          </p:cNvSpPr>
          <p:nvPr>
            <p:ph type="ftr" sz="quarter" idx="31"/>
          </p:nvPr>
        </p:nvSpPr>
        <p:spPr/>
        <p:txBody>
          <a:bodyPr/>
          <a:lstStyle>
            <a:lvl1pPr>
              <a:defRPr/>
            </a:lvl1pPr>
          </a:lstStyle>
          <a:p>
            <a:endParaRPr lang="en-GB"/>
          </a:p>
        </p:txBody>
      </p:sp>
      <p:sp>
        <p:nvSpPr>
          <p:cNvPr id="8" name="Slide Number Placeholder 7"/>
          <p:cNvSpPr>
            <a:spLocks noGrp="1"/>
          </p:cNvSpPr>
          <p:nvPr>
            <p:ph type="sldNum" sz="quarter" idx="32"/>
          </p:nvPr>
        </p:nvSpPr>
        <p:spPr/>
        <p:txBody>
          <a:bodyPr/>
          <a:lstStyle/>
          <a:p>
            <a:fld id="{9F9F533D-B52E-4A2F-BF72-0ADD2D94BD75}" type="slidenum">
              <a:rPr lang="en-GB" smtClean="0"/>
              <a:pPr/>
              <a:t>‹#›</a:t>
            </a:fld>
            <a:endParaRPr lang="en-GB"/>
          </a:p>
        </p:txBody>
      </p:sp>
      <p:sp>
        <p:nvSpPr>
          <p:cNvPr id="12" name="Title 1">
            <a:extLst>
              <a:ext uri="{FF2B5EF4-FFF2-40B4-BE49-F238E27FC236}">
                <a16:creationId xmlns:a16="http://schemas.microsoft.com/office/drawing/2014/main" id="{62258698-286C-88FD-70CB-ECDC7EEFE76B}"/>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3" name="Subtitle 2">
            <a:extLst>
              <a:ext uri="{FF2B5EF4-FFF2-40B4-BE49-F238E27FC236}">
                <a16:creationId xmlns:a16="http://schemas.microsoft.com/office/drawing/2014/main" id="{9D5C8553-9D06-642B-D0A0-1E6DF4F5CE6F}"/>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6" name="Freeform: Shape 15">
            <a:extLst>
              <a:ext uri="{FF2B5EF4-FFF2-40B4-BE49-F238E27FC236}">
                <a16:creationId xmlns:a16="http://schemas.microsoft.com/office/drawing/2014/main" id="{6C8E6EBF-1077-88CA-250A-BC3D173D6251}"/>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26607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7CB5633-6431-4284-9ADB-4E6151258883}"/>
              </a:ext>
            </a:extLst>
          </p:cNvPr>
          <p:cNvSpPr>
            <a:spLocks noGrp="1"/>
          </p:cNvSpPr>
          <p:nvPr>
            <p:ph type="dt" sz="half" idx="30"/>
          </p:nvPr>
        </p:nvSpPr>
        <p:spPr/>
        <p:txBody>
          <a:bodyPr/>
          <a:lstStyle/>
          <a:p>
            <a:fld id="{11AFB533-57EF-4766-9D87-DAD3C67F4A40}" type="datetime4">
              <a:rPr lang="en-GB" smtClean="0"/>
              <a:t>04 May 2023</a:t>
            </a:fld>
            <a:endParaRPr lang="en-GB"/>
          </a:p>
        </p:txBody>
      </p:sp>
      <p:sp>
        <p:nvSpPr>
          <p:cNvPr id="5" name="Footer Placeholder 4">
            <a:extLst>
              <a:ext uri="{FF2B5EF4-FFF2-40B4-BE49-F238E27FC236}">
                <a16:creationId xmlns:a16="http://schemas.microsoft.com/office/drawing/2014/main" id="{195C4D40-638F-40AA-882E-9A6164C79568}"/>
              </a:ext>
            </a:extLst>
          </p:cNvPr>
          <p:cNvSpPr>
            <a:spLocks noGrp="1"/>
          </p:cNvSpPr>
          <p:nvPr>
            <p:ph type="ftr" sz="quarter" idx="31"/>
          </p:nvPr>
        </p:nvSpPr>
        <p:spPr/>
        <p:txBody>
          <a:bodyPr/>
          <a:lstStyle/>
          <a:p>
            <a:endParaRPr lang="en-GB"/>
          </a:p>
        </p:txBody>
      </p:sp>
      <p:sp>
        <p:nvSpPr>
          <p:cNvPr id="9" name="Slide Number Placeholder 8">
            <a:extLst>
              <a:ext uri="{FF2B5EF4-FFF2-40B4-BE49-F238E27FC236}">
                <a16:creationId xmlns:a16="http://schemas.microsoft.com/office/drawing/2014/main" id="{223E44AE-F798-4C55-8F91-872E4A737927}"/>
              </a:ext>
            </a:extLst>
          </p:cNvPr>
          <p:cNvSpPr>
            <a:spLocks noGrp="1"/>
          </p:cNvSpPr>
          <p:nvPr>
            <p:ph type="sldNum" sz="quarter" idx="32"/>
          </p:nvPr>
        </p:nvSpPr>
        <p:spPr/>
        <p:txBody>
          <a:bodyPr/>
          <a:lstStyle/>
          <a:p>
            <a:fld id="{9F9F533D-B52E-4A2F-BF72-0ADD2D94BD75}" type="slidenum">
              <a:rPr lang="en-GB" smtClean="0"/>
              <a:pPr/>
              <a:t>‹#›</a:t>
            </a:fld>
            <a:endParaRPr lang="en-GB"/>
          </a:p>
        </p:txBody>
      </p:sp>
      <p:sp>
        <p:nvSpPr>
          <p:cNvPr id="3" name="Text Placeholder 2">
            <a:extLst>
              <a:ext uri="{FF2B5EF4-FFF2-40B4-BE49-F238E27FC236}">
                <a16:creationId xmlns:a16="http://schemas.microsoft.com/office/drawing/2014/main" id="{328B3A39-D8B7-A2C0-89DB-5314F345D351}"/>
              </a:ext>
            </a:extLst>
          </p:cNvPr>
          <p:cNvSpPr>
            <a:spLocks noGrp="1"/>
          </p:cNvSpPr>
          <p:nvPr>
            <p:ph type="body" sz="quarter" idx="33" hasCustomPrompt="1"/>
          </p:nvPr>
        </p:nvSpPr>
        <p:spPr>
          <a:xfrm>
            <a:off x="365125" y="5792400"/>
            <a:ext cx="11460163" cy="298800"/>
          </a:xfrm>
        </p:spPr>
        <p:txBody>
          <a:bodyPr lIns="0" tIns="72000" rIns="0" bIns="72000" anchor="b">
            <a:noAutofit/>
          </a:bodyPr>
          <a:lstStyle>
            <a:lvl1pPr marL="0" indent="0">
              <a:buNone/>
              <a:defRPr sz="1200"/>
            </a:lvl1pPr>
            <a:lvl2pPr marL="357542" indent="0">
              <a:buNone/>
              <a:defRPr sz="1000"/>
            </a:lvl2pPr>
            <a:lvl3pPr marL="719982" indent="0">
              <a:buNone/>
              <a:defRPr sz="1000"/>
            </a:lvl3pPr>
            <a:lvl4pPr marL="1081424" indent="0">
              <a:buNone/>
              <a:defRPr sz="1000"/>
            </a:lvl4pPr>
            <a:lvl5pPr marL="1439964" indent="0">
              <a:buNone/>
              <a:defRPr sz="1000"/>
            </a:lvl5pPr>
          </a:lstStyle>
          <a:p>
            <a:pPr lvl="0"/>
            <a:r>
              <a:rPr lang="en-US"/>
              <a:t>Insert Source text</a:t>
            </a:r>
          </a:p>
        </p:txBody>
      </p:sp>
      <p:sp>
        <p:nvSpPr>
          <p:cNvPr id="7" name="Table Placeholder 6">
            <a:extLst>
              <a:ext uri="{FF2B5EF4-FFF2-40B4-BE49-F238E27FC236}">
                <a16:creationId xmlns:a16="http://schemas.microsoft.com/office/drawing/2014/main" id="{2E2FA657-3A41-6C8A-7C73-5FF4D5761F76}"/>
              </a:ext>
            </a:extLst>
          </p:cNvPr>
          <p:cNvSpPr>
            <a:spLocks noGrp="1"/>
          </p:cNvSpPr>
          <p:nvPr>
            <p:ph type="tbl" sz="quarter" idx="34" hasCustomPrompt="1"/>
          </p:nvPr>
        </p:nvSpPr>
        <p:spPr>
          <a:xfrm>
            <a:off x="365119" y="1303338"/>
            <a:ext cx="11459625" cy="4489450"/>
          </a:xfrm>
        </p:spPr>
        <p:txBody>
          <a:bodyPr lIns="0" rIns="0">
            <a:noAutofit/>
          </a:bodyPr>
          <a:lstStyle>
            <a:lvl1pPr>
              <a:defRPr/>
            </a:lvl1pPr>
          </a:lstStyle>
          <a:p>
            <a:r>
              <a:rPr lang="en-GB"/>
              <a:t>Click TABLE icon to insert table.</a:t>
            </a:r>
          </a:p>
        </p:txBody>
      </p:sp>
      <p:sp>
        <p:nvSpPr>
          <p:cNvPr id="10" name="Title 1">
            <a:extLst>
              <a:ext uri="{FF2B5EF4-FFF2-40B4-BE49-F238E27FC236}">
                <a16:creationId xmlns:a16="http://schemas.microsoft.com/office/drawing/2014/main" id="{F7A4EB32-D948-C409-F1E5-9F712310D58D}"/>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2" name="Subtitle 2">
            <a:extLst>
              <a:ext uri="{FF2B5EF4-FFF2-40B4-BE49-F238E27FC236}">
                <a16:creationId xmlns:a16="http://schemas.microsoft.com/office/drawing/2014/main" id="{1E30107F-6B57-65E7-BD35-CCB493B8D6DC}"/>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4" name="Freeform: Shape 13">
            <a:extLst>
              <a:ext uri="{FF2B5EF4-FFF2-40B4-BE49-F238E27FC236}">
                <a16:creationId xmlns:a16="http://schemas.microsoft.com/office/drawing/2014/main" id="{0F611BFB-31C6-6656-90B9-BB1C81967B2F}"/>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105982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Graph">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7CB5633-6431-4284-9ADB-4E6151258883}"/>
              </a:ext>
            </a:extLst>
          </p:cNvPr>
          <p:cNvSpPr>
            <a:spLocks noGrp="1"/>
          </p:cNvSpPr>
          <p:nvPr>
            <p:ph type="dt" sz="half" idx="30"/>
          </p:nvPr>
        </p:nvSpPr>
        <p:spPr/>
        <p:txBody>
          <a:bodyPr/>
          <a:lstStyle/>
          <a:p>
            <a:fld id="{84741D83-B006-4893-8541-66BA34E08C4B}" type="datetime4">
              <a:rPr lang="en-GB" smtClean="0"/>
              <a:t>04 May 2023</a:t>
            </a:fld>
            <a:endParaRPr lang="en-GB"/>
          </a:p>
        </p:txBody>
      </p:sp>
      <p:sp>
        <p:nvSpPr>
          <p:cNvPr id="5" name="Footer Placeholder 4">
            <a:extLst>
              <a:ext uri="{FF2B5EF4-FFF2-40B4-BE49-F238E27FC236}">
                <a16:creationId xmlns:a16="http://schemas.microsoft.com/office/drawing/2014/main" id="{195C4D40-638F-40AA-882E-9A6164C79568}"/>
              </a:ext>
            </a:extLst>
          </p:cNvPr>
          <p:cNvSpPr>
            <a:spLocks noGrp="1"/>
          </p:cNvSpPr>
          <p:nvPr>
            <p:ph type="ftr" sz="quarter" idx="31"/>
          </p:nvPr>
        </p:nvSpPr>
        <p:spPr/>
        <p:txBody>
          <a:bodyPr/>
          <a:lstStyle/>
          <a:p>
            <a:endParaRPr lang="en-GB"/>
          </a:p>
        </p:txBody>
      </p:sp>
      <p:sp>
        <p:nvSpPr>
          <p:cNvPr id="9" name="Slide Number Placeholder 8">
            <a:extLst>
              <a:ext uri="{FF2B5EF4-FFF2-40B4-BE49-F238E27FC236}">
                <a16:creationId xmlns:a16="http://schemas.microsoft.com/office/drawing/2014/main" id="{223E44AE-F798-4C55-8F91-872E4A737927}"/>
              </a:ext>
            </a:extLst>
          </p:cNvPr>
          <p:cNvSpPr>
            <a:spLocks noGrp="1"/>
          </p:cNvSpPr>
          <p:nvPr>
            <p:ph type="sldNum" sz="quarter" idx="32"/>
          </p:nvPr>
        </p:nvSpPr>
        <p:spPr/>
        <p:txBody>
          <a:bodyPr/>
          <a:lstStyle/>
          <a:p>
            <a:fld id="{9F9F533D-B52E-4A2F-BF72-0ADD2D94BD75}" type="slidenum">
              <a:rPr lang="en-GB" smtClean="0"/>
              <a:pPr/>
              <a:t>‹#›</a:t>
            </a:fld>
            <a:endParaRPr lang="en-GB"/>
          </a:p>
        </p:txBody>
      </p:sp>
      <p:sp>
        <p:nvSpPr>
          <p:cNvPr id="3" name="Text Placeholder 2">
            <a:extLst>
              <a:ext uri="{FF2B5EF4-FFF2-40B4-BE49-F238E27FC236}">
                <a16:creationId xmlns:a16="http://schemas.microsoft.com/office/drawing/2014/main" id="{328B3A39-D8B7-A2C0-89DB-5314F345D351}"/>
              </a:ext>
            </a:extLst>
          </p:cNvPr>
          <p:cNvSpPr>
            <a:spLocks noGrp="1"/>
          </p:cNvSpPr>
          <p:nvPr>
            <p:ph type="body" sz="quarter" idx="33" hasCustomPrompt="1"/>
          </p:nvPr>
        </p:nvSpPr>
        <p:spPr>
          <a:xfrm>
            <a:off x="366713" y="5792400"/>
            <a:ext cx="11460164" cy="298800"/>
          </a:xfrm>
        </p:spPr>
        <p:txBody>
          <a:bodyPr lIns="0" tIns="72000" rIns="0" bIns="72000" anchor="b">
            <a:noAutofit/>
          </a:bodyPr>
          <a:lstStyle>
            <a:lvl1pPr marL="0" indent="0">
              <a:buNone/>
              <a:defRPr sz="1200"/>
            </a:lvl1pPr>
            <a:lvl2pPr marL="357542" indent="0">
              <a:buNone/>
              <a:defRPr sz="1000"/>
            </a:lvl2pPr>
            <a:lvl3pPr marL="719982" indent="0">
              <a:buNone/>
              <a:defRPr sz="1000"/>
            </a:lvl3pPr>
            <a:lvl4pPr marL="1081424" indent="0">
              <a:buNone/>
              <a:defRPr sz="1000"/>
            </a:lvl4pPr>
            <a:lvl5pPr marL="1439964" indent="0">
              <a:buNone/>
              <a:defRPr sz="1000"/>
            </a:lvl5pPr>
          </a:lstStyle>
          <a:p>
            <a:pPr lvl="0"/>
            <a:r>
              <a:rPr lang="en-US"/>
              <a:t>Insert Source text</a:t>
            </a:r>
          </a:p>
        </p:txBody>
      </p:sp>
      <p:sp>
        <p:nvSpPr>
          <p:cNvPr id="7" name="Chart Placeholder 6">
            <a:extLst>
              <a:ext uri="{FF2B5EF4-FFF2-40B4-BE49-F238E27FC236}">
                <a16:creationId xmlns:a16="http://schemas.microsoft.com/office/drawing/2014/main" id="{8994D5C1-7836-1E91-87FA-56E472221EB3}"/>
              </a:ext>
            </a:extLst>
          </p:cNvPr>
          <p:cNvSpPr>
            <a:spLocks noGrp="1"/>
          </p:cNvSpPr>
          <p:nvPr>
            <p:ph type="chart" sz="quarter" idx="34" hasCustomPrompt="1"/>
          </p:nvPr>
        </p:nvSpPr>
        <p:spPr>
          <a:xfrm>
            <a:off x="365125" y="1303338"/>
            <a:ext cx="11460163" cy="4489062"/>
          </a:xfrm>
        </p:spPr>
        <p:txBody>
          <a:bodyPr lIns="0" rIns="0">
            <a:noAutofit/>
          </a:bodyPr>
          <a:lstStyle>
            <a:lvl1pPr>
              <a:defRPr/>
            </a:lvl1pPr>
          </a:lstStyle>
          <a:p>
            <a:r>
              <a:rPr lang="en-GB"/>
              <a:t>Click CHART icons to insert chart.</a:t>
            </a:r>
            <a:br>
              <a:rPr lang="en-GB"/>
            </a:br>
            <a:r>
              <a:rPr lang="en-US"/>
              <a:t>Please ensure your chart title, legend, x and y axis titles are minimum 12 </a:t>
            </a:r>
            <a:r>
              <a:rPr lang="en-US" err="1"/>
              <a:t>pt</a:t>
            </a:r>
            <a:r>
              <a:rPr lang="en-US"/>
              <a:t>, Arial black for accessibility. </a:t>
            </a:r>
          </a:p>
          <a:p>
            <a:endParaRPr lang="en-GB"/>
          </a:p>
          <a:p>
            <a:endParaRPr lang="en-GB"/>
          </a:p>
        </p:txBody>
      </p:sp>
      <p:sp>
        <p:nvSpPr>
          <p:cNvPr id="10" name="Title 1">
            <a:extLst>
              <a:ext uri="{FF2B5EF4-FFF2-40B4-BE49-F238E27FC236}">
                <a16:creationId xmlns:a16="http://schemas.microsoft.com/office/drawing/2014/main" id="{20CCEE79-8221-4C6C-2397-0791C954AA8D}"/>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2" name="Subtitle 2">
            <a:extLst>
              <a:ext uri="{FF2B5EF4-FFF2-40B4-BE49-F238E27FC236}">
                <a16:creationId xmlns:a16="http://schemas.microsoft.com/office/drawing/2014/main" id="{4091ECF0-259D-F144-9708-B8296C87B04F}"/>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4" name="Freeform: Shape 13">
            <a:extLst>
              <a:ext uri="{FF2B5EF4-FFF2-40B4-BE49-F238E27FC236}">
                <a16:creationId xmlns:a16="http://schemas.microsoft.com/office/drawing/2014/main" id="{C3FC0E92-53E2-6353-15B7-7028E9E80A82}"/>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2987482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2E57A6D-CCB0-DF2D-0D9A-6184CE396941}"/>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FC42BDB7-A7FE-AA4E-3952-EBCCAC237C98}"/>
              </a:ext>
            </a:extLst>
          </p:cNvPr>
          <p:cNvSpPr>
            <a:spLocks noGrp="1"/>
          </p:cNvSpPr>
          <p:nvPr>
            <p:ph type="sldNum" sz="quarter" idx="11"/>
          </p:nvPr>
        </p:nvSpPr>
        <p:spPr/>
        <p:txBody>
          <a:bodyPr/>
          <a:lstStyle/>
          <a:p>
            <a:fld id="{9F9F533D-B52E-4A2F-BF72-0ADD2D94BD75}" type="slidenum">
              <a:rPr lang="en-GB" smtClean="0"/>
              <a:pPr/>
              <a:t>‹#›</a:t>
            </a:fld>
            <a:endParaRPr lang="en-GB"/>
          </a:p>
        </p:txBody>
      </p:sp>
      <p:sp>
        <p:nvSpPr>
          <p:cNvPr id="5" name="Date Placeholder 4">
            <a:extLst>
              <a:ext uri="{FF2B5EF4-FFF2-40B4-BE49-F238E27FC236}">
                <a16:creationId xmlns:a16="http://schemas.microsoft.com/office/drawing/2014/main" id="{676D6505-B9A2-3A36-B9B6-3E3CF07A64AF}"/>
              </a:ext>
            </a:extLst>
          </p:cNvPr>
          <p:cNvSpPr>
            <a:spLocks noGrp="1"/>
          </p:cNvSpPr>
          <p:nvPr>
            <p:ph type="dt" sz="half" idx="12"/>
          </p:nvPr>
        </p:nvSpPr>
        <p:spPr/>
        <p:txBody>
          <a:bodyPr/>
          <a:lstStyle/>
          <a:p>
            <a:fld id="{346B58B4-0D72-4C8B-9355-854FB5782278}" type="datetime4">
              <a:rPr lang="en-GB" smtClean="0"/>
              <a:t>04 May 2023</a:t>
            </a:fld>
            <a:endParaRPr lang="en-GB"/>
          </a:p>
        </p:txBody>
      </p:sp>
      <p:sp>
        <p:nvSpPr>
          <p:cNvPr id="7" name="Text Placeholder 6">
            <a:extLst>
              <a:ext uri="{FF2B5EF4-FFF2-40B4-BE49-F238E27FC236}">
                <a16:creationId xmlns:a16="http://schemas.microsoft.com/office/drawing/2014/main" id="{4B3924AB-56D4-343D-306B-195A924E9EF9}"/>
              </a:ext>
            </a:extLst>
          </p:cNvPr>
          <p:cNvSpPr>
            <a:spLocks noGrp="1"/>
          </p:cNvSpPr>
          <p:nvPr>
            <p:ph type="body" sz="quarter" idx="13" hasCustomPrompt="1"/>
          </p:nvPr>
        </p:nvSpPr>
        <p:spPr>
          <a:xfrm>
            <a:off x="365125" y="5792400"/>
            <a:ext cx="11460164" cy="298800"/>
          </a:xfrm>
        </p:spPr>
        <p:txBody>
          <a:bodyPr lIns="0" tIns="72000" rIns="0" bIns="72000" anchor="b">
            <a:noAutofit/>
          </a:bodyPr>
          <a:lstStyle>
            <a:lvl1pPr marL="0" indent="0">
              <a:buNone/>
              <a:defRPr sz="1200"/>
            </a:lvl1pPr>
            <a:lvl2pPr marL="357542" indent="0">
              <a:buNone/>
              <a:defRPr sz="1000"/>
            </a:lvl2pPr>
            <a:lvl3pPr marL="719982" indent="0">
              <a:buNone/>
              <a:defRPr sz="1000"/>
            </a:lvl3pPr>
            <a:lvl4pPr marL="1081424" indent="0">
              <a:buNone/>
              <a:defRPr sz="1000"/>
            </a:lvl4pPr>
            <a:lvl5pPr marL="1439964" indent="0">
              <a:buNone/>
              <a:defRPr sz="1000"/>
            </a:lvl5pPr>
          </a:lstStyle>
          <a:p>
            <a:pPr lvl="0"/>
            <a:r>
              <a:rPr lang="en-US"/>
              <a:t>Insert Source text</a:t>
            </a:r>
          </a:p>
        </p:txBody>
      </p:sp>
      <p:sp>
        <p:nvSpPr>
          <p:cNvPr id="8" name="Title 1">
            <a:extLst>
              <a:ext uri="{FF2B5EF4-FFF2-40B4-BE49-F238E27FC236}">
                <a16:creationId xmlns:a16="http://schemas.microsoft.com/office/drawing/2014/main" id="{3484351E-5906-1465-ED52-DA75D3630DE8}"/>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9" name="Subtitle 2">
            <a:extLst>
              <a:ext uri="{FF2B5EF4-FFF2-40B4-BE49-F238E27FC236}">
                <a16:creationId xmlns:a16="http://schemas.microsoft.com/office/drawing/2014/main" id="{62BDBB70-10FD-DDED-C062-9AA92765646E}"/>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2" name="Freeform: Shape 11">
            <a:extLst>
              <a:ext uri="{FF2B5EF4-FFF2-40B4-BE49-F238E27FC236}">
                <a16:creationId xmlns:a16="http://schemas.microsoft.com/office/drawing/2014/main" id="{8DBDFC7D-EB75-1C71-FBB6-74679DF5FB23}"/>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314041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Date Placeholder 9">
            <a:extLst>
              <a:ext uri="{FF2B5EF4-FFF2-40B4-BE49-F238E27FC236}">
                <a16:creationId xmlns:a16="http://schemas.microsoft.com/office/drawing/2014/main" id="{DFB0EC8B-993B-9701-B3D4-2FBFA2652AA7}"/>
              </a:ext>
            </a:extLst>
          </p:cNvPr>
          <p:cNvSpPr>
            <a:spLocks noGrp="1"/>
          </p:cNvSpPr>
          <p:nvPr>
            <p:ph type="dt" sz="half" idx="11"/>
          </p:nvPr>
        </p:nvSpPr>
        <p:spPr/>
        <p:txBody>
          <a:bodyPr/>
          <a:lstStyle>
            <a:lvl1pPr>
              <a:defRPr>
                <a:solidFill>
                  <a:schemeClr val="bg1"/>
                </a:solidFill>
              </a:defRPr>
            </a:lvl1pPr>
          </a:lstStyle>
          <a:p>
            <a:fld id="{71B7B165-5683-4F5F-9FF2-907EF7B970C8}" type="datetime4">
              <a:rPr lang="en-GB" smtClean="0"/>
              <a:t>04 May 2023</a:t>
            </a:fld>
            <a:endParaRPr lang="en-GB"/>
          </a:p>
        </p:txBody>
      </p:sp>
      <p:sp>
        <p:nvSpPr>
          <p:cNvPr id="11" name="Footer Placeholder 10">
            <a:extLst>
              <a:ext uri="{FF2B5EF4-FFF2-40B4-BE49-F238E27FC236}">
                <a16:creationId xmlns:a16="http://schemas.microsoft.com/office/drawing/2014/main" id="{F4B64CB0-473B-DCCB-4EF6-AD2596727230}"/>
              </a:ext>
            </a:extLst>
          </p:cNvPr>
          <p:cNvSpPr>
            <a:spLocks noGrp="1"/>
          </p:cNvSpPr>
          <p:nvPr>
            <p:ph type="ftr" sz="quarter" idx="12"/>
          </p:nvPr>
        </p:nvSpPr>
        <p:spPr/>
        <p:txBody>
          <a:bodyPr/>
          <a:lstStyle>
            <a:lvl1pPr>
              <a:defRPr>
                <a:solidFill>
                  <a:schemeClr val="bg1"/>
                </a:solidFill>
              </a:defRPr>
            </a:lvl1pPr>
          </a:lstStyle>
          <a:p>
            <a:endParaRPr lang="en-GB"/>
          </a:p>
        </p:txBody>
      </p:sp>
      <p:sp>
        <p:nvSpPr>
          <p:cNvPr id="12" name="Slide Number Placeholder 11">
            <a:extLst>
              <a:ext uri="{FF2B5EF4-FFF2-40B4-BE49-F238E27FC236}">
                <a16:creationId xmlns:a16="http://schemas.microsoft.com/office/drawing/2014/main" id="{C70C223B-EC3F-01A9-ECD3-7E6A591C405E}"/>
              </a:ext>
            </a:extLst>
          </p:cNvPr>
          <p:cNvSpPr>
            <a:spLocks noGrp="1"/>
          </p:cNvSpPr>
          <p:nvPr>
            <p:ph type="sldNum" sz="quarter" idx="13"/>
          </p:nvPr>
        </p:nvSpPr>
        <p:spPr/>
        <p:txBody>
          <a:bodyPr/>
          <a:lstStyle>
            <a:lvl1pPr>
              <a:defRPr>
                <a:solidFill>
                  <a:schemeClr val="bg1"/>
                </a:solidFill>
              </a:defRPr>
            </a:lvl1pPr>
          </a:lstStyle>
          <a:p>
            <a:fld id="{9F9F533D-B52E-4A2F-BF72-0ADD2D94BD75}" type="slidenum">
              <a:rPr lang="en-GB" smtClean="0"/>
              <a:pPr/>
              <a:t>‹#›</a:t>
            </a:fld>
            <a:endParaRPr lang="en-GB"/>
          </a:p>
        </p:txBody>
      </p:sp>
      <p:sp>
        <p:nvSpPr>
          <p:cNvPr id="13" name="Text Placeholder 2">
            <a:extLst>
              <a:ext uri="{FF2B5EF4-FFF2-40B4-BE49-F238E27FC236}">
                <a16:creationId xmlns:a16="http://schemas.microsoft.com/office/drawing/2014/main" id="{B3466546-C07E-BFBF-4B2F-E4D299013F56}"/>
              </a:ext>
            </a:extLst>
          </p:cNvPr>
          <p:cNvSpPr>
            <a:spLocks noGrp="1"/>
          </p:cNvSpPr>
          <p:nvPr>
            <p:ph type="body" sz="quarter" idx="33" hasCustomPrompt="1"/>
          </p:nvPr>
        </p:nvSpPr>
        <p:spPr>
          <a:xfrm>
            <a:off x="364800" y="5792400"/>
            <a:ext cx="11460164" cy="298800"/>
          </a:xfrm>
        </p:spPr>
        <p:txBody>
          <a:bodyPr lIns="0" tIns="72000" rIns="0" bIns="72000" anchor="b">
            <a:noAutofit/>
          </a:bodyPr>
          <a:lstStyle>
            <a:lvl1pPr marL="0" indent="0">
              <a:buNone/>
              <a:defRPr sz="1200">
                <a:solidFill>
                  <a:schemeClr val="bg1"/>
                </a:solidFill>
              </a:defRPr>
            </a:lvl1pPr>
            <a:lvl2pPr marL="357542" indent="0">
              <a:buNone/>
              <a:defRPr sz="1000"/>
            </a:lvl2pPr>
            <a:lvl3pPr marL="719982" indent="0">
              <a:buNone/>
              <a:defRPr sz="1000"/>
            </a:lvl3pPr>
            <a:lvl4pPr marL="1081424" indent="0">
              <a:buNone/>
              <a:defRPr sz="1000"/>
            </a:lvl4pPr>
            <a:lvl5pPr marL="1439964" indent="0">
              <a:buNone/>
              <a:defRPr sz="1000"/>
            </a:lvl5pPr>
          </a:lstStyle>
          <a:p>
            <a:pPr lvl="0"/>
            <a:r>
              <a:rPr lang="en-US"/>
              <a:t>Insert Source text</a:t>
            </a:r>
          </a:p>
        </p:txBody>
      </p:sp>
      <p:pic>
        <p:nvPicPr>
          <p:cNvPr id="6" name="Graphic 5">
            <a:extLst>
              <a:ext uri="{FF2B5EF4-FFF2-40B4-BE49-F238E27FC236}">
                <a16:creationId xmlns:a16="http://schemas.microsoft.com/office/drawing/2014/main" id="{A8F5241F-6CBA-AE82-8AEE-138E90E20FA2}"/>
              </a:ext>
            </a:extLst>
          </p:cNvPr>
          <p:cNvPicPr>
            <a:picLocks noChangeAspect="1"/>
          </p:cNvPicPr>
          <p:nvPr userDrawn="1"/>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7328" t="12162" r="1499" b="12843"/>
          <a:stretch/>
        </p:blipFill>
        <p:spPr>
          <a:xfrm>
            <a:off x="219299" y="6191252"/>
            <a:ext cx="1215582" cy="563804"/>
          </a:xfrm>
          <a:prstGeom prst="rect">
            <a:avLst/>
          </a:prstGeom>
        </p:spPr>
      </p:pic>
      <p:sp>
        <p:nvSpPr>
          <p:cNvPr id="9" name="Title 1">
            <a:extLst>
              <a:ext uri="{FF2B5EF4-FFF2-40B4-BE49-F238E27FC236}">
                <a16:creationId xmlns:a16="http://schemas.microsoft.com/office/drawing/2014/main" id="{70C54E86-8E74-E1E1-9919-BF95D8B21B8F}"/>
              </a:ext>
            </a:extLst>
          </p:cNvPr>
          <p:cNvSpPr>
            <a:spLocks noGrp="1"/>
          </p:cNvSpPr>
          <p:nvPr>
            <p:ph type="title"/>
          </p:nvPr>
        </p:nvSpPr>
        <p:spPr>
          <a:xfrm>
            <a:off x="365125" y="242888"/>
            <a:ext cx="11460163" cy="430887"/>
          </a:xfrm>
        </p:spPr>
        <p:txBody>
          <a:bodyPr/>
          <a:lstStyle>
            <a:lvl1pPr>
              <a:defRPr>
                <a:solidFill>
                  <a:schemeClr val="bg1"/>
                </a:solidFill>
              </a:defRPr>
            </a:lvl1pPr>
          </a:lstStyle>
          <a:p>
            <a:r>
              <a:rPr lang="en-US"/>
              <a:t>Click to edit Master title style</a:t>
            </a:r>
          </a:p>
        </p:txBody>
      </p:sp>
      <p:sp>
        <p:nvSpPr>
          <p:cNvPr id="14" name="Subtitle 2">
            <a:extLst>
              <a:ext uri="{FF2B5EF4-FFF2-40B4-BE49-F238E27FC236}">
                <a16:creationId xmlns:a16="http://schemas.microsoft.com/office/drawing/2014/main" id="{5936C739-784E-0B16-D78E-DAACEC459BEA}"/>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bg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7" name="Freeform: Shape 16">
            <a:extLst>
              <a:ext uri="{FF2B5EF4-FFF2-40B4-BE49-F238E27FC236}">
                <a16:creationId xmlns:a16="http://schemas.microsoft.com/office/drawing/2014/main" id="{A8BE41CA-ABEC-55CB-D62E-31831DAD300E}"/>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517228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C3EA56-5111-4037-9D95-99472C98B371}"/>
              </a:ext>
            </a:extLst>
          </p:cNvPr>
          <p:cNvSpPr>
            <a:spLocks noGrp="1"/>
          </p:cNvSpPr>
          <p:nvPr>
            <p:ph type="dt" sz="half" idx="10"/>
          </p:nvPr>
        </p:nvSpPr>
        <p:spPr/>
        <p:txBody>
          <a:bodyPr/>
          <a:lstStyle/>
          <a:p>
            <a:fld id="{18AF44B5-6D56-4B59-9C1D-2022F9BFF5DA}" type="datetime4">
              <a:rPr lang="en-GB" smtClean="0"/>
              <a:t>04 May 2023</a:t>
            </a:fld>
            <a:endParaRPr lang="en-GB"/>
          </a:p>
        </p:txBody>
      </p:sp>
      <p:sp>
        <p:nvSpPr>
          <p:cNvPr id="3" name="Footer Placeholder 2">
            <a:extLst>
              <a:ext uri="{FF2B5EF4-FFF2-40B4-BE49-F238E27FC236}">
                <a16:creationId xmlns:a16="http://schemas.microsoft.com/office/drawing/2014/main" id="{D0CE7BCF-23E0-421B-8A21-1CDDB167314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B1F21D1-F1DD-4945-8EF8-43393EDC3F66}"/>
              </a:ext>
            </a:extLst>
          </p:cNvPr>
          <p:cNvSpPr>
            <a:spLocks noGrp="1"/>
          </p:cNvSpPr>
          <p:nvPr>
            <p:ph type="sldNum" sz="quarter" idx="12"/>
          </p:nvPr>
        </p:nvSpPr>
        <p:spPr/>
        <p:txBody>
          <a:bodyPr/>
          <a:lstStyle/>
          <a:p>
            <a:fld id="{9F9F533D-B52E-4A2F-BF72-0ADD2D94BD75}" type="slidenum">
              <a:rPr lang="en-GB" smtClean="0"/>
              <a:pPr/>
              <a:t>‹#›</a:t>
            </a:fld>
            <a:endParaRPr lang="en-GB"/>
          </a:p>
        </p:txBody>
      </p:sp>
      <p:sp>
        <p:nvSpPr>
          <p:cNvPr id="7" name="Text Placeholder 6">
            <a:extLst>
              <a:ext uri="{FF2B5EF4-FFF2-40B4-BE49-F238E27FC236}">
                <a16:creationId xmlns:a16="http://schemas.microsoft.com/office/drawing/2014/main" id="{F2A2858F-078E-2E59-C8A6-5102082DA345}"/>
              </a:ext>
            </a:extLst>
          </p:cNvPr>
          <p:cNvSpPr>
            <a:spLocks noGrp="1"/>
          </p:cNvSpPr>
          <p:nvPr>
            <p:ph type="body" sz="quarter" idx="13" hasCustomPrompt="1"/>
          </p:nvPr>
        </p:nvSpPr>
        <p:spPr>
          <a:xfrm>
            <a:off x="365125" y="5792400"/>
            <a:ext cx="11460164" cy="298800"/>
          </a:xfrm>
        </p:spPr>
        <p:txBody>
          <a:bodyPr lIns="0" tIns="72000" rIns="0" bIns="72000" anchor="b">
            <a:noAutofit/>
          </a:bodyPr>
          <a:lstStyle>
            <a:lvl1pPr marL="0" indent="0">
              <a:buNone/>
              <a:defRPr sz="1200"/>
            </a:lvl1pPr>
            <a:lvl2pPr marL="357542" indent="0">
              <a:buNone/>
              <a:defRPr sz="1000"/>
            </a:lvl2pPr>
            <a:lvl3pPr marL="719982" indent="0">
              <a:buNone/>
              <a:defRPr sz="1000"/>
            </a:lvl3pPr>
            <a:lvl4pPr marL="1081424" indent="0">
              <a:buNone/>
              <a:defRPr sz="1000"/>
            </a:lvl4pPr>
            <a:lvl5pPr marL="1439964" indent="0">
              <a:buNone/>
              <a:defRPr sz="1000"/>
            </a:lvl5pPr>
          </a:lstStyle>
          <a:p>
            <a:pPr lvl="0"/>
            <a:r>
              <a:rPr lang="en-US"/>
              <a:t>Insert Source text</a:t>
            </a:r>
          </a:p>
        </p:txBody>
      </p:sp>
    </p:spTree>
    <p:extLst>
      <p:ext uri="{BB962C8B-B14F-4D97-AF65-F5344CB8AC3E}">
        <p14:creationId xmlns:p14="http://schemas.microsoft.com/office/powerpoint/2010/main" val="1448223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Section Header 1">
    <p:bg>
      <p:bgRef idx="1001">
        <a:schemeClr val="bg1"/>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E210B85-691C-7298-6DB6-61C25A5191F9}"/>
              </a:ext>
            </a:extLst>
          </p:cNvPr>
          <p:cNvGraphicFramePr>
            <a:graphicFrameLocks noChangeAspect="1"/>
          </p:cNvGraphicFramePr>
          <p:nvPr userDrawn="1">
            <p:custDataLst>
              <p:tags r:id="rId1"/>
            </p:custDataLst>
            <p:extLst>
              <p:ext uri="{D42A27DB-BD31-4B8C-83A1-F6EECF244321}">
                <p14:modId xmlns:p14="http://schemas.microsoft.com/office/powerpoint/2010/main" val="24761153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3" name="Object 2" hidden="1">
                        <a:extLst>
                          <a:ext uri="{FF2B5EF4-FFF2-40B4-BE49-F238E27FC236}">
                            <a16:creationId xmlns:a16="http://schemas.microsoft.com/office/drawing/2014/main" id="{2E210B85-691C-7298-6DB6-61C25A5191F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itle 1">
            <a:extLst>
              <a:ext uri="{FF2B5EF4-FFF2-40B4-BE49-F238E27FC236}">
                <a16:creationId xmlns:a16="http://schemas.microsoft.com/office/drawing/2014/main" id="{1F7EFD61-0B79-2619-1483-7B804B2C82CE}"/>
              </a:ext>
            </a:extLst>
          </p:cNvPr>
          <p:cNvSpPr>
            <a:spLocks noGrp="1"/>
          </p:cNvSpPr>
          <p:nvPr>
            <p:ph type="title" hasCustomPrompt="1"/>
          </p:nvPr>
        </p:nvSpPr>
        <p:spPr>
          <a:xfrm>
            <a:off x="365125" y="3235800"/>
            <a:ext cx="11460163" cy="1260000"/>
          </a:xfrm>
        </p:spPr>
        <p:txBody>
          <a:bodyPr vert="horz">
            <a:noAutofit/>
          </a:bodyPr>
          <a:lstStyle>
            <a:lvl1pPr>
              <a:defRPr sz="3600"/>
            </a:lvl1pPr>
          </a:lstStyle>
          <a:p>
            <a:r>
              <a:rPr lang="en-US"/>
              <a:t>Click to enter section header title</a:t>
            </a:r>
          </a:p>
        </p:txBody>
      </p:sp>
      <p:sp>
        <p:nvSpPr>
          <p:cNvPr id="9" name="Subtitle 2">
            <a:extLst>
              <a:ext uri="{FF2B5EF4-FFF2-40B4-BE49-F238E27FC236}">
                <a16:creationId xmlns:a16="http://schemas.microsoft.com/office/drawing/2014/main" id="{BBC9BD8C-031D-7F0A-C46B-D38FB0136781}"/>
              </a:ext>
            </a:extLst>
          </p:cNvPr>
          <p:cNvSpPr>
            <a:spLocks noGrp="1"/>
          </p:cNvSpPr>
          <p:nvPr>
            <p:ph type="subTitle" idx="1" hasCustomPrompt="1"/>
          </p:nvPr>
        </p:nvSpPr>
        <p:spPr>
          <a:xfrm>
            <a:off x="365125" y="4514654"/>
            <a:ext cx="11460164" cy="475200"/>
          </a:xfrm>
          <a:prstGeom prst="rect">
            <a:avLst/>
          </a:prstGeom>
        </p:spPr>
        <p:txBody>
          <a:bodyPr wrap="square" lIns="0" tIns="0" rIns="0" bIns="0" anchor="t" anchorCtr="0">
            <a:noAutofit/>
          </a:bodyPr>
          <a:lstStyle>
            <a:lvl1pPr marL="0" indent="0" algn="l">
              <a:spcBef>
                <a:spcPts val="0"/>
              </a:spcBef>
              <a:spcAft>
                <a:spcPts val="0"/>
              </a:spcAft>
              <a:buNone/>
              <a:defRPr sz="2800" i="0">
                <a:solidFill>
                  <a:schemeClr val="tx2"/>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section subtitle</a:t>
            </a:r>
          </a:p>
        </p:txBody>
      </p:sp>
      <p:pic>
        <p:nvPicPr>
          <p:cNvPr id="10" name="Graphic 9">
            <a:extLst>
              <a:ext uri="{FF2B5EF4-FFF2-40B4-BE49-F238E27FC236}">
                <a16:creationId xmlns:a16="http://schemas.microsoft.com/office/drawing/2014/main" id="{0B01FA46-1D8D-93AD-9A24-7740D438F0BA}"/>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37175" y="5967611"/>
            <a:ext cx="1401150" cy="422366"/>
          </a:xfrm>
          <a:prstGeom prst="rect">
            <a:avLst/>
          </a:prstGeom>
        </p:spPr>
      </p:pic>
    </p:spTree>
    <p:extLst>
      <p:ext uri="{BB962C8B-B14F-4D97-AF65-F5344CB8AC3E}">
        <p14:creationId xmlns:p14="http://schemas.microsoft.com/office/powerpoint/2010/main" val="32399666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0DD48070-D695-60C2-898C-9832D9369B0C}"/>
              </a:ext>
            </a:extLst>
          </p:cNvPr>
          <p:cNvSpPr>
            <a:spLocks noGrp="1"/>
          </p:cNvSpPr>
          <p:nvPr>
            <p:ph type="body" sz="quarter" idx="22" hasCustomPrompt="1"/>
          </p:nvPr>
        </p:nvSpPr>
        <p:spPr>
          <a:xfrm>
            <a:off x="365125" y="1311162"/>
            <a:ext cx="11460164" cy="4484800"/>
          </a:xfrm>
          <a:custGeom>
            <a:avLst/>
            <a:gdLst>
              <a:gd name="connsiteX0" fmla="*/ 185682 w 11460164"/>
              <a:gd name="connsiteY0" fmla="*/ 0 h 4484800"/>
              <a:gd name="connsiteX1" fmla="*/ 11274482 w 11460164"/>
              <a:gd name="connsiteY1" fmla="*/ 0 h 4484800"/>
              <a:gd name="connsiteX2" fmla="*/ 11460164 w 11460164"/>
              <a:gd name="connsiteY2" fmla="*/ 185682 h 4484800"/>
              <a:gd name="connsiteX3" fmla="*/ 11460164 w 11460164"/>
              <a:gd name="connsiteY3" fmla="*/ 456183 h 4484800"/>
              <a:gd name="connsiteX4" fmla="*/ 11460164 w 11460164"/>
              <a:gd name="connsiteY4" fmla="*/ 715601 h 4484800"/>
              <a:gd name="connsiteX5" fmla="*/ 11460164 w 11460164"/>
              <a:gd name="connsiteY5" fmla="*/ 4299118 h 4484800"/>
              <a:gd name="connsiteX6" fmla="*/ 11274482 w 11460164"/>
              <a:gd name="connsiteY6" fmla="*/ 4484800 h 4484800"/>
              <a:gd name="connsiteX7" fmla="*/ 185682 w 11460164"/>
              <a:gd name="connsiteY7" fmla="*/ 4484800 h 4484800"/>
              <a:gd name="connsiteX8" fmla="*/ 0 w 11460164"/>
              <a:gd name="connsiteY8" fmla="*/ 4299118 h 4484800"/>
              <a:gd name="connsiteX9" fmla="*/ 0 w 11460164"/>
              <a:gd name="connsiteY9" fmla="*/ 715601 h 4484800"/>
              <a:gd name="connsiteX10" fmla="*/ 0 w 11460164"/>
              <a:gd name="connsiteY10" fmla="*/ 456183 h 4484800"/>
              <a:gd name="connsiteX11" fmla="*/ 0 w 11460164"/>
              <a:gd name="connsiteY11" fmla="*/ 185682 h 4484800"/>
              <a:gd name="connsiteX12" fmla="*/ 185682 w 11460164"/>
              <a:gd name="connsiteY12" fmla="*/ 0 h 448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60164" h="4484800">
                <a:moveTo>
                  <a:pt x="185682" y="0"/>
                </a:moveTo>
                <a:lnTo>
                  <a:pt x="11274482" y="0"/>
                </a:lnTo>
                <a:cubicBezTo>
                  <a:pt x="11377031" y="0"/>
                  <a:pt x="11460164" y="83133"/>
                  <a:pt x="11460164" y="185682"/>
                </a:cubicBezTo>
                <a:lnTo>
                  <a:pt x="11460164" y="456183"/>
                </a:lnTo>
                <a:lnTo>
                  <a:pt x="11460164" y="715601"/>
                </a:lnTo>
                <a:lnTo>
                  <a:pt x="11460164" y="4299118"/>
                </a:lnTo>
                <a:cubicBezTo>
                  <a:pt x="11460164" y="4401667"/>
                  <a:pt x="11377031" y="4484800"/>
                  <a:pt x="11274482" y="4484800"/>
                </a:cubicBezTo>
                <a:lnTo>
                  <a:pt x="185682" y="4484800"/>
                </a:lnTo>
                <a:cubicBezTo>
                  <a:pt x="83133" y="4484800"/>
                  <a:pt x="0" y="4401667"/>
                  <a:pt x="0" y="4299118"/>
                </a:cubicBezTo>
                <a:lnTo>
                  <a:pt x="0" y="715601"/>
                </a:lnTo>
                <a:lnTo>
                  <a:pt x="0" y="456183"/>
                </a:lnTo>
                <a:lnTo>
                  <a:pt x="0" y="185682"/>
                </a:lnTo>
                <a:cubicBezTo>
                  <a:pt x="0" y="83133"/>
                  <a:pt x="83133" y="0"/>
                  <a:pt x="185682" y="0"/>
                </a:cubicBezTo>
                <a:close/>
              </a:path>
            </a:pathLst>
          </a:custGeom>
          <a:solidFill>
            <a:schemeClr val="bg1">
              <a:lumMod val="95000"/>
            </a:schemeClr>
          </a:solidFill>
          <a:ln>
            <a:noFill/>
          </a:ln>
        </p:spPr>
        <p:txBody>
          <a:bodyPr wrap="square" tIns="180000">
            <a:noAutofit/>
          </a:bodyPr>
          <a:lstStyle>
            <a:lvl1pPr>
              <a:defRPr/>
            </a:lvl1pPr>
          </a:lstStyle>
          <a:p>
            <a:pPr lvl="0"/>
            <a:r>
              <a:rPr lang="en-US"/>
              <a:t>Click to enter TEXT content ONLY.</a:t>
            </a:r>
            <a:br>
              <a:rPr lang="en-US"/>
            </a:br>
            <a:r>
              <a:rPr lang="en-US"/>
              <a:t>If text content appears outside of grey holder please reduce the size of the font.</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5"/>
          <p:cNvSpPr>
            <a:spLocks noGrp="1"/>
          </p:cNvSpPr>
          <p:nvPr>
            <p:ph type="body" sz="quarter" idx="18" hasCustomPrompt="1"/>
          </p:nvPr>
        </p:nvSpPr>
        <p:spPr>
          <a:xfrm>
            <a:off x="365125" y="5792438"/>
            <a:ext cx="11460164" cy="298800"/>
          </a:xfrm>
          <a:prstGeom prst="rect">
            <a:avLst/>
          </a:prstGeom>
        </p:spPr>
        <p:txBody>
          <a:bodyPr wrap="square" lIns="0" tIns="72000" rIns="0" bIns="72000" anchor="b" anchorCtr="0">
            <a:noAutofit/>
          </a:bodyPr>
          <a:lstStyle>
            <a:lvl1pPr marL="0" indent="0">
              <a:spcBef>
                <a:spcPts val="0"/>
              </a:spcBef>
              <a:spcAft>
                <a:spcPts val="0"/>
              </a:spcAft>
              <a:buNone/>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3" name="Date Placeholder 2">
            <a:extLst>
              <a:ext uri="{FF2B5EF4-FFF2-40B4-BE49-F238E27FC236}">
                <a16:creationId xmlns:a16="http://schemas.microsoft.com/office/drawing/2014/main" id="{341B731B-8FAA-4A1B-8740-D7002967C1CA}"/>
              </a:ext>
            </a:extLst>
          </p:cNvPr>
          <p:cNvSpPr>
            <a:spLocks noGrp="1"/>
          </p:cNvSpPr>
          <p:nvPr>
            <p:ph type="dt" sz="half" idx="19"/>
          </p:nvPr>
        </p:nvSpPr>
        <p:spPr/>
        <p:txBody>
          <a:bodyPr/>
          <a:lstStyle/>
          <a:p>
            <a:fld id="{DB124F8D-6A21-41BB-B641-CA493D4F9456}" type="datetime4">
              <a:rPr lang="en-GB" smtClean="0"/>
              <a:t>04 May 2023</a:t>
            </a:fld>
            <a:endParaRPr lang="en-GB"/>
          </a:p>
        </p:txBody>
      </p:sp>
      <p:sp>
        <p:nvSpPr>
          <p:cNvPr id="5" name="Footer Placeholder 4">
            <a:extLst>
              <a:ext uri="{FF2B5EF4-FFF2-40B4-BE49-F238E27FC236}">
                <a16:creationId xmlns:a16="http://schemas.microsoft.com/office/drawing/2014/main" id="{D1C84BE9-25CA-45B1-9061-9DCABA70A1E6}"/>
              </a:ext>
            </a:extLst>
          </p:cNvPr>
          <p:cNvSpPr>
            <a:spLocks noGrp="1"/>
          </p:cNvSpPr>
          <p:nvPr>
            <p:ph type="ftr" sz="quarter" idx="20"/>
          </p:nvPr>
        </p:nvSpPr>
        <p:spPr/>
        <p:txBody>
          <a:bodyPr/>
          <a:lstStyle/>
          <a:p>
            <a:endParaRPr lang="en-GB"/>
          </a:p>
        </p:txBody>
      </p:sp>
      <p:sp>
        <p:nvSpPr>
          <p:cNvPr id="11" name="Slide Number Placeholder 10">
            <a:extLst>
              <a:ext uri="{FF2B5EF4-FFF2-40B4-BE49-F238E27FC236}">
                <a16:creationId xmlns:a16="http://schemas.microsoft.com/office/drawing/2014/main" id="{BF0296A1-E119-4AEC-80A5-65FD719F9631}"/>
              </a:ext>
            </a:extLst>
          </p:cNvPr>
          <p:cNvSpPr>
            <a:spLocks noGrp="1"/>
          </p:cNvSpPr>
          <p:nvPr>
            <p:ph type="sldNum" sz="quarter" idx="21"/>
          </p:nvPr>
        </p:nvSpPr>
        <p:spPr/>
        <p:txBody>
          <a:bodyPr/>
          <a:lstStyle/>
          <a:p>
            <a:fld id="{9F9F533D-B52E-4A2F-BF72-0ADD2D94BD75}" type="slidenum">
              <a:rPr lang="en-GB" smtClean="0"/>
              <a:pPr/>
              <a:t>‹#›</a:t>
            </a:fld>
            <a:endParaRPr lang="en-GB"/>
          </a:p>
        </p:txBody>
      </p:sp>
      <p:sp>
        <p:nvSpPr>
          <p:cNvPr id="12" name="Title 1">
            <a:extLst>
              <a:ext uri="{FF2B5EF4-FFF2-40B4-BE49-F238E27FC236}">
                <a16:creationId xmlns:a16="http://schemas.microsoft.com/office/drawing/2014/main" id="{88C0D48C-007D-FEEC-D1DF-C00891876F0F}"/>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3" name="Subtitle 2">
            <a:extLst>
              <a:ext uri="{FF2B5EF4-FFF2-40B4-BE49-F238E27FC236}">
                <a16:creationId xmlns:a16="http://schemas.microsoft.com/office/drawing/2014/main" id="{1F6E4BF1-5B10-6CC3-60CB-FA773CAB8AF3}"/>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4" name="Freeform: Shape 13">
            <a:extLst>
              <a:ext uri="{FF2B5EF4-FFF2-40B4-BE49-F238E27FC236}">
                <a16:creationId xmlns:a16="http://schemas.microsoft.com/office/drawing/2014/main" id="{099DCD39-6F77-D442-9C41-7FE9A4CBB7FE}"/>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custDataLst>
      <p:tags r:id="rId1"/>
    </p:custDataLst>
    <p:extLst>
      <p:ext uri="{BB962C8B-B14F-4D97-AF65-F5344CB8AC3E}">
        <p14:creationId xmlns:p14="http://schemas.microsoft.com/office/powerpoint/2010/main" val="3314054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1_Section Header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E210B85-691C-7298-6DB6-61C25A5191F9}"/>
              </a:ext>
            </a:extLst>
          </p:cNvPr>
          <p:cNvGraphicFramePr>
            <a:graphicFrameLocks noChangeAspect="1"/>
          </p:cNvGraphicFramePr>
          <p:nvPr userDrawn="1">
            <p:custDataLst>
              <p:tags r:id="rId1"/>
            </p:custDataLst>
            <p:extLst>
              <p:ext uri="{D42A27DB-BD31-4B8C-83A1-F6EECF244321}">
                <p14:modId xmlns:p14="http://schemas.microsoft.com/office/powerpoint/2010/main" val="24761153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3" name="Object 2" hidden="1">
                        <a:extLst>
                          <a:ext uri="{FF2B5EF4-FFF2-40B4-BE49-F238E27FC236}">
                            <a16:creationId xmlns:a16="http://schemas.microsoft.com/office/drawing/2014/main" id="{2E210B85-691C-7298-6DB6-61C25A5191F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le 1">
            <a:extLst>
              <a:ext uri="{FF2B5EF4-FFF2-40B4-BE49-F238E27FC236}">
                <a16:creationId xmlns:a16="http://schemas.microsoft.com/office/drawing/2014/main" id="{1F7EFD61-0B79-2619-1483-7B804B2C82CE}"/>
              </a:ext>
            </a:extLst>
          </p:cNvPr>
          <p:cNvSpPr>
            <a:spLocks noGrp="1"/>
          </p:cNvSpPr>
          <p:nvPr>
            <p:ph type="title" hasCustomPrompt="1"/>
          </p:nvPr>
        </p:nvSpPr>
        <p:spPr>
          <a:xfrm>
            <a:off x="365125" y="3235800"/>
            <a:ext cx="11460163" cy="1260000"/>
          </a:xfrm>
        </p:spPr>
        <p:txBody>
          <a:bodyPr vert="horz">
            <a:noAutofit/>
          </a:bodyPr>
          <a:lstStyle>
            <a:lvl1pPr>
              <a:defRPr sz="3600"/>
            </a:lvl1pPr>
          </a:lstStyle>
          <a:p>
            <a:r>
              <a:rPr lang="en-US"/>
              <a:t>Click to enter section header title</a:t>
            </a:r>
          </a:p>
        </p:txBody>
      </p:sp>
      <p:sp>
        <p:nvSpPr>
          <p:cNvPr id="9" name="Subtitle 2">
            <a:extLst>
              <a:ext uri="{FF2B5EF4-FFF2-40B4-BE49-F238E27FC236}">
                <a16:creationId xmlns:a16="http://schemas.microsoft.com/office/drawing/2014/main" id="{BBC9BD8C-031D-7F0A-C46B-D38FB0136781}"/>
              </a:ext>
            </a:extLst>
          </p:cNvPr>
          <p:cNvSpPr>
            <a:spLocks noGrp="1"/>
          </p:cNvSpPr>
          <p:nvPr>
            <p:ph type="subTitle" idx="1" hasCustomPrompt="1"/>
          </p:nvPr>
        </p:nvSpPr>
        <p:spPr>
          <a:xfrm>
            <a:off x="365125" y="4514654"/>
            <a:ext cx="11460164" cy="475200"/>
          </a:xfrm>
          <a:prstGeom prst="rect">
            <a:avLst/>
          </a:prstGeom>
        </p:spPr>
        <p:txBody>
          <a:bodyPr wrap="square" lIns="0" tIns="0" rIns="0" bIns="0" anchor="t" anchorCtr="0">
            <a:noAutofit/>
          </a:bodyPr>
          <a:lstStyle>
            <a:lvl1pPr marL="0" indent="0" algn="l">
              <a:spcBef>
                <a:spcPts val="0"/>
              </a:spcBef>
              <a:spcAft>
                <a:spcPts val="0"/>
              </a:spcAft>
              <a:buNone/>
              <a:defRPr sz="2800" i="0">
                <a:solidFill>
                  <a:schemeClr val="tx2"/>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section subtitle</a:t>
            </a:r>
          </a:p>
        </p:txBody>
      </p:sp>
      <p:pic>
        <p:nvPicPr>
          <p:cNvPr id="10" name="Graphic 9">
            <a:extLst>
              <a:ext uri="{FF2B5EF4-FFF2-40B4-BE49-F238E27FC236}">
                <a16:creationId xmlns:a16="http://schemas.microsoft.com/office/drawing/2014/main" id="{0B01FA46-1D8D-93AD-9A24-7740D438F0BA}"/>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37175" y="5967611"/>
            <a:ext cx="1401150" cy="422366"/>
          </a:xfrm>
          <a:prstGeom prst="rect">
            <a:avLst/>
          </a:prstGeom>
        </p:spPr>
      </p:pic>
    </p:spTree>
    <p:extLst>
      <p:ext uri="{BB962C8B-B14F-4D97-AF65-F5344CB8AC3E}">
        <p14:creationId xmlns:p14="http://schemas.microsoft.com/office/powerpoint/2010/main" val="152158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Section Header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8276E86-C9B6-1B20-0470-A93E9FE76804}"/>
              </a:ext>
            </a:extLst>
          </p:cNvPr>
          <p:cNvGraphicFramePr>
            <a:graphicFrameLocks noChangeAspect="1"/>
          </p:cNvGraphicFramePr>
          <p:nvPr userDrawn="1">
            <p:custDataLst>
              <p:tags r:id="rId1"/>
            </p:custDataLst>
            <p:extLst>
              <p:ext uri="{D42A27DB-BD31-4B8C-83A1-F6EECF244321}">
                <p14:modId xmlns:p14="http://schemas.microsoft.com/office/powerpoint/2010/main" val="40363470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3" name="Object 2" hidden="1">
                        <a:extLst>
                          <a:ext uri="{FF2B5EF4-FFF2-40B4-BE49-F238E27FC236}">
                            <a16:creationId xmlns:a16="http://schemas.microsoft.com/office/drawing/2014/main" id="{C8276E86-C9B6-1B20-0470-A93E9FE7680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le 1">
            <a:extLst>
              <a:ext uri="{FF2B5EF4-FFF2-40B4-BE49-F238E27FC236}">
                <a16:creationId xmlns:a16="http://schemas.microsoft.com/office/drawing/2014/main" id="{7905DD1F-ADCE-21F5-3B42-348B73562E77}"/>
              </a:ext>
            </a:extLst>
          </p:cNvPr>
          <p:cNvSpPr>
            <a:spLocks noGrp="1"/>
          </p:cNvSpPr>
          <p:nvPr>
            <p:ph type="title" hasCustomPrompt="1"/>
          </p:nvPr>
        </p:nvSpPr>
        <p:spPr>
          <a:xfrm>
            <a:off x="365125" y="3235800"/>
            <a:ext cx="8651875" cy="1260000"/>
          </a:xfrm>
        </p:spPr>
        <p:txBody>
          <a:bodyPr vert="horz">
            <a:noAutofit/>
          </a:bodyPr>
          <a:lstStyle>
            <a:lvl1pPr>
              <a:defRPr sz="3600">
                <a:solidFill>
                  <a:schemeClr val="bg1"/>
                </a:solidFill>
              </a:defRPr>
            </a:lvl1pPr>
          </a:lstStyle>
          <a:p>
            <a:r>
              <a:rPr lang="en-US"/>
              <a:t>Click to enter section header title</a:t>
            </a:r>
          </a:p>
        </p:txBody>
      </p:sp>
      <p:sp>
        <p:nvSpPr>
          <p:cNvPr id="7" name="Subtitle 2">
            <a:extLst>
              <a:ext uri="{FF2B5EF4-FFF2-40B4-BE49-F238E27FC236}">
                <a16:creationId xmlns:a16="http://schemas.microsoft.com/office/drawing/2014/main" id="{1A65F606-CDCB-0367-61AA-199FECCB3A72}"/>
              </a:ext>
            </a:extLst>
          </p:cNvPr>
          <p:cNvSpPr>
            <a:spLocks noGrp="1"/>
          </p:cNvSpPr>
          <p:nvPr>
            <p:ph type="subTitle" idx="1" hasCustomPrompt="1"/>
          </p:nvPr>
        </p:nvSpPr>
        <p:spPr>
          <a:xfrm>
            <a:off x="365125" y="4514654"/>
            <a:ext cx="8651876" cy="475200"/>
          </a:xfrm>
          <a:prstGeom prst="rect">
            <a:avLst/>
          </a:prstGeom>
        </p:spPr>
        <p:txBody>
          <a:bodyPr wrap="square" lIns="0" tIns="0" rIns="0" bIns="0" anchor="t" anchorCtr="0">
            <a:noAutofit/>
          </a:bodyPr>
          <a:lstStyle>
            <a:lvl1pPr marL="0" indent="0" algn="l">
              <a:spcBef>
                <a:spcPts val="0"/>
              </a:spcBef>
              <a:spcAft>
                <a:spcPts val="0"/>
              </a:spcAft>
              <a:buNone/>
              <a:defRPr sz="2800" i="0">
                <a:solidFill>
                  <a:schemeClr val="bg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section subtitle</a:t>
            </a:r>
          </a:p>
        </p:txBody>
      </p:sp>
      <p:pic>
        <p:nvPicPr>
          <p:cNvPr id="8" name="Graphic 7">
            <a:extLst>
              <a:ext uri="{FF2B5EF4-FFF2-40B4-BE49-F238E27FC236}">
                <a16:creationId xmlns:a16="http://schemas.microsoft.com/office/drawing/2014/main" id="{FE066BEF-B097-8826-7B68-974384A3DA4A}"/>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772" t="25173" r="16016" b="28870"/>
          <a:stretch/>
        </p:blipFill>
        <p:spPr>
          <a:xfrm>
            <a:off x="322824" y="5861243"/>
            <a:ext cx="1586940" cy="585704"/>
          </a:xfrm>
          <a:prstGeom prst="rect">
            <a:avLst/>
          </a:prstGeom>
        </p:spPr>
      </p:pic>
    </p:spTree>
    <p:extLst>
      <p:ext uri="{BB962C8B-B14F-4D97-AF65-F5344CB8AC3E}">
        <p14:creationId xmlns:p14="http://schemas.microsoft.com/office/powerpoint/2010/main" val="2138752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1B20AFD6-6925-491B-B024-5E0A32A58D07}"/>
              </a:ext>
            </a:extLst>
          </p:cNvPr>
          <p:cNvPicPr>
            <a:picLocks noChangeAspect="1"/>
          </p:cNvPicPr>
          <p:nvPr userDrawn="1"/>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17590" t="25173" r="17185" b="31039"/>
          <a:stretch/>
        </p:blipFill>
        <p:spPr>
          <a:xfrm>
            <a:off x="152399" y="2073890"/>
            <a:ext cx="11992273" cy="4539635"/>
          </a:xfrm>
          <a:prstGeom prst="rect">
            <a:avLst/>
          </a:prstGeom>
        </p:spPr>
      </p:pic>
      <p:sp>
        <p:nvSpPr>
          <p:cNvPr id="2" name="Rectangle 1">
            <a:extLst>
              <a:ext uri="{FF2B5EF4-FFF2-40B4-BE49-F238E27FC236}">
                <a16:creationId xmlns:a16="http://schemas.microsoft.com/office/drawing/2014/main" id="{2B90B266-F3BD-2613-5CB9-7E4A4FDFC416}"/>
              </a:ext>
            </a:extLst>
          </p:cNvPr>
          <p:cNvSpPr/>
          <p:nvPr userDrawn="1"/>
        </p:nvSpPr>
        <p:spPr bwMode="auto">
          <a:xfrm>
            <a:off x="11039475" y="164305"/>
            <a:ext cx="862012" cy="317500"/>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r" eaLnBrk="0" fontAlgn="auto" hangingPunct="0">
              <a:spcBef>
                <a:spcPts val="0"/>
              </a:spcBef>
              <a:spcAft>
                <a:spcPts val="0"/>
              </a:spcAft>
              <a:buClr>
                <a:schemeClr val="bg1"/>
              </a:buClr>
              <a:buFont typeface="Arial" pitchFamily="34" charset="0"/>
              <a:buNone/>
            </a:pPr>
            <a:r>
              <a:rPr lang="en-GB" sz="1000" b="1" kern="0">
                <a:solidFill>
                  <a:srgbClr val="FFFFFF"/>
                </a:solidFill>
                <a:latin typeface="+mn-lt"/>
              </a:rPr>
              <a:t>gsk.com</a:t>
            </a:r>
          </a:p>
        </p:txBody>
      </p:sp>
      <p:pic>
        <p:nvPicPr>
          <p:cNvPr id="3" name="Graphic 2">
            <a:extLst>
              <a:ext uri="{FF2B5EF4-FFF2-40B4-BE49-F238E27FC236}">
                <a16:creationId xmlns:a16="http://schemas.microsoft.com/office/drawing/2014/main" id="{FF8659A8-C764-F3A5-40B7-A3CB7A35D23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094470" y="243283"/>
            <a:ext cx="159543" cy="159543"/>
          </a:xfrm>
          <a:prstGeom prst="rect">
            <a:avLst/>
          </a:prstGeom>
        </p:spPr>
      </p:pic>
    </p:spTree>
    <p:extLst>
      <p:ext uri="{BB962C8B-B14F-4D97-AF65-F5344CB8AC3E}">
        <p14:creationId xmlns:p14="http://schemas.microsoft.com/office/powerpoint/2010/main" val="188793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WARNING">
    <p:bg>
      <p:bgPr>
        <a:solidFill>
          <a:schemeClr val="accent4"/>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03810C-0168-8013-6BD1-DF4493DB8F41}"/>
              </a:ext>
            </a:extLst>
          </p:cNvPr>
          <p:cNvSpPr/>
          <p:nvPr userDrawn="1"/>
        </p:nvSpPr>
        <p:spPr bwMode="auto">
          <a:xfrm>
            <a:off x="242888" y="242888"/>
            <a:ext cx="11704637" cy="5848350"/>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eaLnBrk="0" fontAlgn="auto" hangingPunct="0">
              <a:spcBef>
                <a:spcPts val="300"/>
              </a:spcBef>
              <a:spcAft>
                <a:spcPts val="300"/>
              </a:spcAft>
              <a:buClr>
                <a:schemeClr val="bg1"/>
              </a:buClr>
            </a:pPr>
            <a:r>
              <a:rPr lang="en-GB" sz="9600" kern="0">
                <a:solidFill>
                  <a:schemeClr val="bg1"/>
                </a:solidFill>
              </a:rPr>
              <a:t>Do not use </a:t>
            </a:r>
            <a:br>
              <a:rPr lang="en-GB" sz="9600" kern="0">
                <a:solidFill>
                  <a:schemeClr val="bg1"/>
                </a:solidFill>
              </a:rPr>
            </a:br>
            <a:r>
              <a:rPr lang="en-GB" sz="9600" kern="0">
                <a:solidFill>
                  <a:schemeClr val="bg1"/>
                </a:solidFill>
              </a:rPr>
              <a:t>layouts that appear </a:t>
            </a:r>
            <a:br>
              <a:rPr lang="en-GB" sz="9600" kern="0">
                <a:solidFill>
                  <a:schemeClr val="bg1"/>
                </a:solidFill>
              </a:rPr>
            </a:br>
            <a:r>
              <a:rPr lang="en-GB" sz="9600" kern="0">
                <a:solidFill>
                  <a:schemeClr val="bg1"/>
                </a:solidFill>
              </a:rPr>
              <a:t>after this point</a:t>
            </a:r>
          </a:p>
        </p:txBody>
      </p:sp>
      <p:pic>
        <p:nvPicPr>
          <p:cNvPr id="4" name="Graphic 3">
            <a:extLst>
              <a:ext uri="{FF2B5EF4-FFF2-40B4-BE49-F238E27FC236}">
                <a16:creationId xmlns:a16="http://schemas.microsoft.com/office/drawing/2014/main" id="{1AFE542C-8ECE-F9C9-8F96-80B2751FAA98}"/>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l="7328" t="12162" r="1499" b="12843"/>
          <a:stretch/>
        </p:blipFill>
        <p:spPr>
          <a:xfrm>
            <a:off x="90711" y="6207919"/>
            <a:ext cx="1215582" cy="563804"/>
          </a:xfrm>
          <a:prstGeom prst="rect">
            <a:avLst/>
          </a:prstGeom>
        </p:spPr>
      </p:pic>
    </p:spTree>
    <p:extLst>
      <p:ext uri="{BB962C8B-B14F-4D97-AF65-F5344CB8AC3E}">
        <p14:creationId xmlns:p14="http://schemas.microsoft.com/office/powerpoint/2010/main" val="844819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6D257-CB7E-F2AB-57F6-29643FD0AA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937571B-E73C-BE60-31F3-BA6E119DFC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235952F-C6AB-D620-F9EA-25D5DE9C2D0F}"/>
              </a:ext>
            </a:extLst>
          </p:cNvPr>
          <p:cNvSpPr>
            <a:spLocks noGrp="1"/>
          </p:cNvSpPr>
          <p:nvPr>
            <p:ph type="dt" sz="half" idx="10"/>
          </p:nvPr>
        </p:nvSpPr>
        <p:spPr/>
        <p:txBody>
          <a:bodyPr/>
          <a:lstStyle/>
          <a:p>
            <a:fld id="{44B65654-34AD-41FE-984D-A1B94801BAFE}" type="datetimeFigureOut">
              <a:rPr lang="en-GB" smtClean="0"/>
              <a:t>04/05/2023</a:t>
            </a:fld>
            <a:endParaRPr lang="en-GB"/>
          </a:p>
        </p:txBody>
      </p:sp>
      <p:sp>
        <p:nvSpPr>
          <p:cNvPr id="5" name="Footer Placeholder 4">
            <a:extLst>
              <a:ext uri="{FF2B5EF4-FFF2-40B4-BE49-F238E27FC236}">
                <a16:creationId xmlns:a16="http://schemas.microsoft.com/office/drawing/2014/main" id="{B4C94174-7C1F-C916-246D-E793BAF5FE8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01A9E48-CADD-F1DF-A3E0-9C6D8AAD9328}"/>
              </a:ext>
            </a:extLst>
          </p:cNvPr>
          <p:cNvSpPr>
            <a:spLocks noGrp="1"/>
          </p:cNvSpPr>
          <p:nvPr>
            <p:ph type="sldNum" sz="quarter" idx="12"/>
          </p:nvPr>
        </p:nvSpPr>
        <p:spPr/>
        <p:txBody>
          <a:bodyPr/>
          <a:lstStyle/>
          <a:p>
            <a:fld id="{F19949C9-C564-4BFA-BC4F-5435ACA9E0A3}" type="slidenum">
              <a:rPr lang="en-GB" smtClean="0"/>
              <a:t>‹#›</a:t>
            </a:fld>
            <a:endParaRPr lang="en-GB"/>
          </a:p>
        </p:txBody>
      </p:sp>
    </p:spTree>
    <p:extLst>
      <p:ext uri="{BB962C8B-B14F-4D97-AF65-F5344CB8AC3E}">
        <p14:creationId xmlns:p14="http://schemas.microsoft.com/office/powerpoint/2010/main" val="391624101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Large Bullet">
    <p:spTree>
      <p:nvGrpSpPr>
        <p:cNvPr id="1" name=""/>
        <p:cNvGrpSpPr/>
        <p:nvPr/>
      </p:nvGrpSpPr>
      <p:grpSpPr>
        <a:xfrm>
          <a:off x="0" y="0"/>
          <a:ext cx="0" cy="0"/>
          <a:chOff x="0" y="0"/>
          <a:chExt cx="0" cy="0"/>
        </a:xfrm>
      </p:grpSpPr>
      <p:sp>
        <p:nvSpPr>
          <p:cNvPr id="15" name="Text Placeholder 5"/>
          <p:cNvSpPr>
            <a:spLocks noGrp="1"/>
          </p:cNvSpPr>
          <p:nvPr>
            <p:ph type="body" sz="quarter" idx="18" hasCustomPrompt="1"/>
          </p:nvPr>
        </p:nvSpPr>
        <p:spPr>
          <a:xfrm>
            <a:off x="365125" y="5792438"/>
            <a:ext cx="11460163" cy="298800"/>
          </a:xfrm>
          <a:prstGeom prst="rect">
            <a:avLst/>
          </a:prstGeom>
        </p:spPr>
        <p:txBody>
          <a:bodyPr wrap="square" lIns="0" tIns="72000" rIns="0" bIns="72000" anchor="b" anchorCtr="0">
            <a:noAutofit/>
          </a:bodyPr>
          <a:lstStyle>
            <a:lvl1pPr marL="0" indent="0">
              <a:spcBef>
                <a:spcPts val="0"/>
              </a:spcBef>
              <a:spcAft>
                <a:spcPts val="0"/>
              </a:spcAft>
              <a:buNone/>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2" name="Date Placeholder 1">
            <a:extLst>
              <a:ext uri="{FF2B5EF4-FFF2-40B4-BE49-F238E27FC236}">
                <a16:creationId xmlns:a16="http://schemas.microsoft.com/office/drawing/2014/main" id="{2E151742-951B-4B8B-93F8-F6814A0074E2}"/>
              </a:ext>
            </a:extLst>
          </p:cNvPr>
          <p:cNvSpPr>
            <a:spLocks noGrp="1"/>
          </p:cNvSpPr>
          <p:nvPr>
            <p:ph type="dt" sz="half" idx="19"/>
          </p:nvPr>
        </p:nvSpPr>
        <p:spPr/>
        <p:txBody>
          <a:bodyPr/>
          <a:lstStyle/>
          <a:p>
            <a:fld id="{397F4CD0-83C1-4C99-A2BD-6DA4A1CC9D00}" type="datetime4">
              <a:rPr lang="en-GB" smtClean="0"/>
              <a:t>04 May 2023</a:t>
            </a:fld>
            <a:endParaRPr lang="en-GB"/>
          </a:p>
        </p:txBody>
      </p:sp>
      <p:sp>
        <p:nvSpPr>
          <p:cNvPr id="3" name="Footer Placeholder 2">
            <a:extLst>
              <a:ext uri="{FF2B5EF4-FFF2-40B4-BE49-F238E27FC236}">
                <a16:creationId xmlns:a16="http://schemas.microsoft.com/office/drawing/2014/main" id="{5E4920F6-7DEA-40DB-B124-F0789E56046F}"/>
              </a:ext>
            </a:extLst>
          </p:cNvPr>
          <p:cNvSpPr>
            <a:spLocks noGrp="1"/>
          </p:cNvSpPr>
          <p:nvPr>
            <p:ph type="ftr" sz="quarter" idx="20"/>
          </p:nvPr>
        </p:nvSpPr>
        <p:spPr/>
        <p:txBody>
          <a:bodyPr/>
          <a:lstStyle/>
          <a:p>
            <a:endParaRPr lang="en-GB"/>
          </a:p>
        </p:txBody>
      </p:sp>
      <p:sp>
        <p:nvSpPr>
          <p:cNvPr id="4" name="Slide Number Placeholder 3">
            <a:extLst>
              <a:ext uri="{FF2B5EF4-FFF2-40B4-BE49-F238E27FC236}">
                <a16:creationId xmlns:a16="http://schemas.microsoft.com/office/drawing/2014/main" id="{D4DDB722-CBB2-49EC-937E-10206DEB6BD1}"/>
              </a:ext>
            </a:extLst>
          </p:cNvPr>
          <p:cNvSpPr>
            <a:spLocks noGrp="1"/>
          </p:cNvSpPr>
          <p:nvPr>
            <p:ph type="sldNum" sz="quarter" idx="21"/>
          </p:nvPr>
        </p:nvSpPr>
        <p:spPr/>
        <p:txBody>
          <a:bodyPr/>
          <a:lstStyle/>
          <a:p>
            <a:fld id="{9F9F533D-B52E-4A2F-BF72-0ADD2D94BD75}" type="slidenum">
              <a:rPr lang="en-GB" smtClean="0"/>
              <a:pPr/>
              <a:t>‹#›</a:t>
            </a:fld>
            <a:endParaRPr lang="en-GB"/>
          </a:p>
        </p:txBody>
      </p:sp>
      <p:sp>
        <p:nvSpPr>
          <p:cNvPr id="7" name="Text Placeholder 6">
            <a:extLst>
              <a:ext uri="{FF2B5EF4-FFF2-40B4-BE49-F238E27FC236}">
                <a16:creationId xmlns:a16="http://schemas.microsoft.com/office/drawing/2014/main" id="{D4E53DDB-FDB6-66D3-FC50-5426FF978D71}"/>
              </a:ext>
            </a:extLst>
          </p:cNvPr>
          <p:cNvSpPr>
            <a:spLocks noGrp="1"/>
          </p:cNvSpPr>
          <p:nvPr>
            <p:ph type="body" sz="quarter" idx="22" hasCustomPrompt="1"/>
          </p:nvPr>
        </p:nvSpPr>
        <p:spPr>
          <a:xfrm>
            <a:off x="365125" y="1303338"/>
            <a:ext cx="11460163" cy="4489450"/>
          </a:xfrm>
        </p:spPr>
        <p:txBody>
          <a:bodyPr lIns="0" tIns="180000" rIns="0" bIns="180000">
            <a:noAutofit/>
          </a:bodyPr>
          <a:lstStyle>
            <a:lvl1pPr>
              <a:defRPr/>
            </a:lvl1pPr>
          </a:lstStyle>
          <a:p>
            <a:pPr lvl="0"/>
            <a:r>
              <a:rPr lang="en-US"/>
              <a:t>Click to enter TEXT content ONLY. </a:t>
            </a:r>
            <a:br>
              <a:rPr lang="en-US"/>
            </a:br>
            <a:r>
              <a:rPr lang="en-US"/>
              <a:t>If text content appears too large please reduce the size of this font. </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itle 1">
            <a:extLst>
              <a:ext uri="{FF2B5EF4-FFF2-40B4-BE49-F238E27FC236}">
                <a16:creationId xmlns:a16="http://schemas.microsoft.com/office/drawing/2014/main" id="{3A7A86B9-637F-F18A-3604-5A44F7C4442F}"/>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0" name="Subtitle 2">
            <a:extLst>
              <a:ext uri="{FF2B5EF4-FFF2-40B4-BE49-F238E27FC236}">
                <a16:creationId xmlns:a16="http://schemas.microsoft.com/office/drawing/2014/main" id="{5A89E078-B97D-529E-FF83-DF5AD69D51F2}"/>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3" name="Freeform: Shape 12">
            <a:extLst>
              <a:ext uri="{FF2B5EF4-FFF2-40B4-BE49-F238E27FC236}">
                <a16:creationId xmlns:a16="http://schemas.microsoft.com/office/drawing/2014/main" id="{22D601A5-6CEE-D258-CCEB-85D1BB27BD87}"/>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custDataLst>
      <p:tags r:id="rId1"/>
    </p:custDataLst>
    <p:extLst>
      <p:ext uri="{BB962C8B-B14F-4D97-AF65-F5344CB8AC3E}">
        <p14:creationId xmlns:p14="http://schemas.microsoft.com/office/powerpoint/2010/main" val="3317225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E000430-8A32-4EA0-BAD1-A7727B812F8C}"/>
              </a:ext>
            </a:extLst>
          </p:cNvPr>
          <p:cNvSpPr>
            <a:spLocks noGrp="1"/>
          </p:cNvSpPr>
          <p:nvPr>
            <p:ph type="dt" sz="half" idx="10"/>
          </p:nvPr>
        </p:nvSpPr>
        <p:spPr/>
        <p:txBody>
          <a:bodyPr/>
          <a:lstStyle/>
          <a:p>
            <a:fld id="{02542794-638D-4328-B0BC-C610FB243ADC}" type="datetime4">
              <a:rPr lang="en-GB" smtClean="0"/>
              <a:t>04 May 2023</a:t>
            </a:fld>
            <a:endParaRPr lang="en-GB"/>
          </a:p>
        </p:txBody>
      </p:sp>
      <p:sp>
        <p:nvSpPr>
          <p:cNvPr id="4" name="Footer Placeholder 3">
            <a:extLst>
              <a:ext uri="{FF2B5EF4-FFF2-40B4-BE49-F238E27FC236}">
                <a16:creationId xmlns:a16="http://schemas.microsoft.com/office/drawing/2014/main" id="{F706E0BB-62AD-47AF-909C-4F33FB5616E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53CEE5C-8451-457A-BD36-F438731DB091}"/>
              </a:ext>
            </a:extLst>
          </p:cNvPr>
          <p:cNvSpPr>
            <a:spLocks noGrp="1"/>
          </p:cNvSpPr>
          <p:nvPr>
            <p:ph type="sldNum" sz="quarter" idx="12"/>
          </p:nvPr>
        </p:nvSpPr>
        <p:spPr/>
        <p:txBody>
          <a:bodyPr/>
          <a:lstStyle/>
          <a:p>
            <a:fld id="{9F9F533D-B52E-4A2F-BF72-0ADD2D94BD75}" type="slidenum">
              <a:rPr lang="en-GB" smtClean="0"/>
              <a:pPr/>
              <a:t>‹#›</a:t>
            </a:fld>
            <a:endParaRPr lang="en-GB"/>
          </a:p>
        </p:txBody>
      </p:sp>
      <p:sp>
        <p:nvSpPr>
          <p:cNvPr id="19" name="Text Placeholder 18">
            <a:extLst>
              <a:ext uri="{FF2B5EF4-FFF2-40B4-BE49-F238E27FC236}">
                <a16:creationId xmlns:a16="http://schemas.microsoft.com/office/drawing/2014/main" id="{61071252-BD8E-4D3D-BF35-8427544DDF49}"/>
              </a:ext>
            </a:extLst>
          </p:cNvPr>
          <p:cNvSpPr>
            <a:spLocks noGrp="1"/>
          </p:cNvSpPr>
          <p:nvPr>
            <p:ph type="body" sz="quarter" idx="13" hasCustomPrompt="1"/>
          </p:nvPr>
        </p:nvSpPr>
        <p:spPr>
          <a:xfrm>
            <a:off x="5113176" y="242888"/>
            <a:ext cx="6712112" cy="5848350"/>
          </a:xfrm>
        </p:spPr>
        <p:txBody>
          <a:bodyPr lIns="0" tIns="180000" rIns="0" bIns="180000" anchor="t">
            <a:noAutofit/>
          </a:bodyPr>
          <a:lstStyle>
            <a:lvl1pPr marL="720000" indent="-720000">
              <a:spcBef>
                <a:spcPts val="1200"/>
              </a:spcBef>
              <a:spcAft>
                <a:spcPts val="1200"/>
              </a:spcAft>
              <a:buClr>
                <a:schemeClr val="tx2"/>
              </a:buClr>
              <a:buSzPct val="100000"/>
              <a:buFont typeface="+mj-lt"/>
              <a:buAutoNum type="arabicPeriod"/>
              <a:defRPr sz="2800"/>
            </a:lvl1pPr>
            <a:lvl2pPr marL="814742" indent="-457200">
              <a:buClr>
                <a:schemeClr val="tx2"/>
              </a:buClr>
              <a:buFont typeface="+mj-lt"/>
              <a:buAutoNum type="arabicPeriod"/>
              <a:defRPr/>
            </a:lvl2pPr>
            <a:lvl3pPr marL="1177182" indent="-457200">
              <a:buClr>
                <a:schemeClr val="tx2"/>
              </a:buClr>
              <a:buFont typeface="+mj-lt"/>
              <a:buAutoNum type="arabicPeriod"/>
              <a:defRPr/>
            </a:lvl3pPr>
            <a:lvl4pPr>
              <a:buClr>
                <a:schemeClr val="tx2"/>
              </a:buClr>
              <a:buFont typeface="+mj-lt"/>
              <a:buAutoNum type="arabicPeriod"/>
              <a:defRPr/>
            </a:lvl4pPr>
            <a:lvl5pPr>
              <a:buClr>
                <a:schemeClr val="tx2"/>
              </a:buClr>
              <a:buFont typeface="+mj-lt"/>
              <a:buAutoNum type="arabicPeriod"/>
              <a:defRPr/>
            </a:lvl5pPr>
          </a:lstStyle>
          <a:p>
            <a:pPr lvl="0"/>
            <a:r>
              <a:rPr lang="en-GB"/>
              <a:t>Agenda point 1, add text here.</a:t>
            </a:r>
            <a:br>
              <a:rPr lang="en-GB"/>
            </a:br>
            <a:r>
              <a:rPr lang="en-GB"/>
              <a:t>Agenda point 2, add text here.</a:t>
            </a:r>
            <a:br>
              <a:rPr lang="en-GB"/>
            </a:br>
            <a:r>
              <a:rPr lang="en-GB"/>
              <a:t>Agenda point 3, add text here.</a:t>
            </a:r>
            <a:br>
              <a:rPr lang="en-GB"/>
            </a:br>
            <a:r>
              <a:rPr lang="en-GB"/>
              <a:t>Agenda point 4, add text here.</a:t>
            </a:r>
            <a:br>
              <a:rPr lang="en-GB"/>
            </a:br>
            <a:r>
              <a:rPr lang="en-GB"/>
              <a:t>Agenda point 5, add text here.</a:t>
            </a:r>
          </a:p>
        </p:txBody>
      </p:sp>
      <p:sp>
        <p:nvSpPr>
          <p:cNvPr id="8" name="Title 1">
            <a:extLst>
              <a:ext uri="{FF2B5EF4-FFF2-40B4-BE49-F238E27FC236}">
                <a16:creationId xmlns:a16="http://schemas.microsoft.com/office/drawing/2014/main" id="{0630E13A-9E76-B161-1416-CBE84BD22827}"/>
              </a:ext>
            </a:extLst>
          </p:cNvPr>
          <p:cNvSpPr>
            <a:spLocks noGrp="1"/>
          </p:cNvSpPr>
          <p:nvPr>
            <p:ph type="title"/>
          </p:nvPr>
        </p:nvSpPr>
        <p:spPr>
          <a:xfrm>
            <a:off x="365126" y="242888"/>
            <a:ext cx="4748050" cy="430887"/>
          </a:xfrm>
        </p:spPr>
        <p:txBody>
          <a:bodyPr/>
          <a:lstStyle/>
          <a:p>
            <a:r>
              <a:rPr lang="en-US"/>
              <a:t>Click to edit Master title style</a:t>
            </a:r>
          </a:p>
        </p:txBody>
      </p:sp>
      <p:sp>
        <p:nvSpPr>
          <p:cNvPr id="9" name="Subtitle 2">
            <a:extLst>
              <a:ext uri="{FF2B5EF4-FFF2-40B4-BE49-F238E27FC236}">
                <a16:creationId xmlns:a16="http://schemas.microsoft.com/office/drawing/2014/main" id="{2202868D-ACDF-6434-3575-872690D6A783}"/>
              </a:ext>
            </a:extLst>
          </p:cNvPr>
          <p:cNvSpPr>
            <a:spLocks noGrp="1"/>
          </p:cNvSpPr>
          <p:nvPr>
            <p:ph type="subTitle" idx="1" hasCustomPrompt="1"/>
          </p:nvPr>
        </p:nvSpPr>
        <p:spPr>
          <a:xfrm>
            <a:off x="365125" y="694950"/>
            <a:ext cx="4748050"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1" name="Freeform: Shape 10">
            <a:extLst>
              <a:ext uri="{FF2B5EF4-FFF2-40B4-BE49-F238E27FC236}">
                <a16:creationId xmlns:a16="http://schemas.microsoft.com/office/drawing/2014/main" id="{B674B05C-AADA-DE64-7CCE-6E374DE8A947}"/>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custDataLst>
      <p:tags r:id="rId1"/>
    </p:custDataLst>
    <p:extLst>
      <p:ext uri="{BB962C8B-B14F-4D97-AF65-F5344CB8AC3E}">
        <p14:creationId xmlns:p14="http://schemas.microsoft.com/office/powerpoint/2010/main" val="3680473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2892896-0027-443A-D01E-0CE282B3A5CC}"/>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3" name="Object 2" hidden="1">
                        <a:extLst>
                          <a:ext uri="{FF2B5EF4-FFF2-40B4-BE49-F238E27FC236}">
                            <a16:creationId xmlns:a16="http://schemas.microsoft.com/office/drawing/2014/main" id="{C2892896-0027-443A-D01E-0CE282B3A5C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9" name="Freeform: Shape 38">
            <a:extLst>
              <a:ext uri="{FF2B5EF4-FFF2-40B4-BE49-F238E27FC236}">
                <a16:creationId xmlns:a16="http://schemas.microsoft.com/office/drawing/2014/main" id="{8ADD59A9-81EE-0DF4-BF97-645E59790906}"/>
              </a:ext>
            </a:extLst>
          </p:cNvPr>
          <p:cNvSpPr>
            <a:spLocks/>
          </p:cNvSpPr>
          <p:nvPr userDrawn="1"/>
        </p:nvSpPr>
        <p:spPr bwMode="auto">
          <a:xfrm>
            <a:off x="0" y="0"/>
            <a:ext cx="12192000" cy="3382710"/>
          </a:xfrm>
          <a:custGeom>
            <a:avLst/>
            <a:gdLst>
              <a:gd name="connsiteX0" fmla="*/ 0 w 12192000"/>
              <a:gd name="connsiteY0" fmla="*/ 0 h 3382710"/>
              <a:gd name="connsiteX1" fmla="*/ 12192000 w 12192000"/>
              <a:gd name="connsiteY1" fmla="*/ 0 h 3382710"/>
              <a:gd name="connsiteX2" fmla="*/ 12192000 w 12192000"/>
              <a:gd name="connsiteY2" fmla="*/ 2525484 h 3382710"/>
              <a:gd name="connsiteX3" fmla="*/ 10930890 w 12192000"/>
              <a:gd name="connsiteY3" fmla="*/ 2525484 h 3382710"/>
              <a:gd name="connsiteX4" fmla="*/ 8755659 w 12192000"/>
              <a:gd name="connsiteY4" fmla="*/ 2525484 h 3382710"/>
              <a:gd name="connsiteX5" fmla="*/ 7004114 w 12192000"/>
              <a:gd name="connsiteY5" fmla="*/ 2525484 h 3382710"/>
              <a:gd name="connsiteX6" fmla="*/ 6113526 w 12192000"/>
              <a:gd name="connsiteY6" fmla="*/ 3366922 h 3382710"/>
              <a:gd name="connsiteX7" fmla="*/ 6078476 w 12192000"/>
              <a:gd name="connsiteY7" fmla="*/ 3366922 h 3382710"/>
              <a:gd name="connsiteX8" fmla="*/ 5187887 w 12192000"/>
              <a:gd name="connsiteY8" fmla="*/ 2525484 h 3382710"/>
              <a:gd name="connsiteX9" fmla="*/ 3436341 w 12192000"/>
              <a:gd name="connsiteY9" fmla="*/ 2525484 h 3382710"/>
              <a:gd name="connsiteX10" fmla="*/ 1261112 w 12192000"/>
              <a:gd name="connsiteY10" fmla="*/ 2525484 h 3382710"/>
              <a:gd name="connsiteX11" fmla="*/ 0 w 12192000"/>
              <a:gd name="connsiteY11" fmla="*/ 2525484 h 338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3382710">
                <a:moveTo>
                  <a:pt x="0" y="0"/>
                </a:moveTo>
                <a:lnTo>
                  <a:pt x="12192000" y="0"/>
                </a:lnTo>
                <a:lnTo>
                  <a:pt x="12192000" y="2525484"/>
                </a:lnTo>
                <a:lnTo>
                  <a:pt x="10930890" y="2525484"/>
                </a:lnTo>
                <a:lnTo>
                  <a:pt x="8755659" y="2525484"/>
                </a:lnTo>
                <a:lnTo>
                  <a:pt x="7004114" y="2525484"/>
                </a:lnTo>
                <a:cubicBezTo>
                  <a:pt x="6541294" y="2525484"/>
                  <a:pt x="6260783" y="2827046"/>
                  <a:pt x="6113526" y="3366922"/>
                </a:cubicBezTo>
                <a:cubicBezTo>
                  <a:pt x="6106478" y="3387973"/>
                  <a:pt x="6085525" y="3387973"/>
                  <a:pt x="6078476" y="3366922"/>
                </a:cubicBezTo>
                <a:cubicBezTo>
                  <a:pt x="5931221" y="2827046"/>
                  <a:pt x="5650707" y="2525484"/>
                  <a:pt x="5187887" y="2525484"/>
                </a:cubicBezTo>
                <a:lnTo>
                  <a:pt x="3436341" y="2525484"/>
                </a:lnTo>
                <a:lnTo>
                  <a:pt x="1261112" y="2525484"/>
                </a:lnTo>
                <a:lnTo>
                  <a:pt x="0" y="2525484"/>
                </a:lnTo>
                <a:close/>
              </a:path>
            </a:pathLst>
          </a:custGeom>
          <a:solidFill>
            <a:schemeClr val="bg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marL="285750" indent="-285750" algn="l" eaLnBrk="0" fontAlgn="auto" hangingPunct="0">
              <a:spcBef>
                <a:spcPts val="300"/>
              </a:spcBef>
              <a:spcAft>
                <a:spcPts val="300"/>
              </a:spcAft>
              <a:buClr>
                <a:schemeClr val="tx2"/>
              </a:buClr>
              <a:buSzPct val="110000"/>
              <a:buFont typeface="Arial" panose="020B0604020202020204" pitchFamily="34" charset="0"/>
              <a:buChar char="•"/>
            </a:pPr>
            <a:endParaRPr lang="en-GB" sz="1600" kern="0" err="1">
              <a:solidFill>
                <a:schemeClr val="tx1"/>
              </a:solidFill>
            </a:endParaRPr>
          </a:p>
        </p:txBody>
      </p:sp>
      <p:sp>
        <p:nvSpPr>
          <p:cNvPr id="17" name="Title 1"/>
          <p:cNvSpPr>
            <a:spLocks noGrp="1"/>
          </p:cNvSpPr>
          <p:nvPr>
            <p:ph type="ctrTitle" hasCustomPrompt="1"/>
          </p:nvPr>
        </p:nvSpPr>
        <p:spPr>
          <a:xfrm>
            <a:off x="520700" y="3940216"/>
            <a:ext cx="11150600" cy="548009"/>
          </a:xfrm>
          <a:prstGeom prst="rect">
            <a:avLst/>
          </a:prstGeom>
        </p:spPr>
        <p:txBody>
          <a:bodyPr vert="horz" anchor="b" anchorCtr="0">
            <a:noAutofit/>
          </a:bodyPr>
          <a:lstStyle>
            <a:lvl1pPr algn="ctr">
              <a:lnSpc>
                <a:spcPct val="100000"/>
              </a:lnSpc>
              <a:defRPr sz="3600">
                <a:solidFill>
                  <a:schemeClr val="bg1"/>
                </a:solidFill>
              </a:defRPr>
            </a:lvl1pPr>
          </a:lstStyle>
          <a:p>
            <a:r>
              <a:rPr lang="en-GB"/>
              <a:t>Click to enter presentation title</a:t>
            </a:r>
          </a:p>
        </p:txBody>
      </p:sp>
      <p:sp>
        <p:nvSpPr>
          <p:cNvPr id="20" name="Subtitle 2"/>
          <p:cNvSpPr>
            <a:spLocks noGrp="1"/>
          </p:cNvSpPr>
          <p:nvPr>
            <p:ph type="subTitle" idx="1" hasCustomPrompt="1"/>
          </p:nvPr>
        </p:nvSpPr>
        <p:spPr>
          <a:xfrm>
            <a:off x="520700" y="4502943"/>
            <a:ext cx="11150600" cy="475200"/>
          </a:xfrm>
          <a:prstGeom prst="rect">
            <a:avLst/>
          </a:prstGeom>
        </p:spPr>
        <p:txBody>
          <a:bodyPr wrap="square" lIns="0" tIns="0" rIns="0" bIns="0" anchor="t" anchorCtr="0">
            <a:noAutofit/>
          </a:bodyPr>
          <a:lstStyle>
            <a:lvl1pPr marL="0" indent="0" algn="ctr">
              <a:spcBef>
                <a:spcPts val="0"/>
              </a:spcBef>
              <a:spcAft>
                <a:spcPts val="0"/>
              </a:spcAft>
              <a:buNone/>
              <a:defRPr sz="2400" i="0">
                <a:solidFill>
                  <a:schemeClr val="bg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subtitle / presenter name</a:t>
            </a:r>
          </a:p>
        </p:txBody>
      </p:sp>
      <p:sp>
        <p:nvSpPr>
          <p:cNvPr id="5" name="Rectangle 4">
            <a:extLst>
              <a:ext uri="{FF2B5EF4-FFF2-40B4-BE49-F238E27FC236}">
                <a16:creationId xmlns:a16="http://schemas.microsoft.com/office/drawing/2014/main" id="{B081E81C-A3CE-333A-79BA-25D8F93FB564}"/>
              </a:ext>
            </a:extLst>
          </p:cNvPr>
          <p:cNvSpPr/>
          <p:nvPr userDrawn="1"/>
        </p:nvSpPr>
        <p:spPr bwMode="auto">
          <a:xfrm>
            <a:off x="11039475" y="6058694"/>
            <a:ext cx="862012" cy="317500"/>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r" eaLnBrk="0" fontAlgn="auto" hangingPunct="0">
              <a:spcBef>
                <a:spcPts val="0"/>
              </a:spcBef>
              <a:spcAft>
                <a:spcPts val="0"/>
              </a:spcAft>
              <a:buClr>
                <a:schemeClr val="bg1"/>
              </a:buClr>
              <a:buFont typeface="Arial" pitchFamily="34" charset="0"/>
              <a:buNone/>
            </a:pPr>
            <a:r>
              <a:rPr lang="en-GB" sz="1000" b="1" kern="0">
                <a:solidFill>
                  <a:srgbClr val="FFFFFF"/>
                </a:solidFill>
                <a:latin typeface="+mn-lt"/>
              </a:rPr>
              <a:t>gsk.com</a:t>
            </a:r>
          </a:p>
        </p:txBody>
      </p:sp>
      <p:pic>
        <p:nvPicPr>
          <p:cNvPr id="7" name="Graphic 6">
            <a:extLst>
              <a:ext uri="{FF2B5EF4-FFF2-40B4-BE49-F238E27FC236}">
                <a16:creationId xmlns:a16="http://schemas.microsoft.com/office/drawing/2014/main" id="{8E1FA932-514A-C951-F952-F8A43667EAEB}"/>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094470" y="6137672"/>
            <a:ext cx="159543" cy="159543"/>
          </a:xfrm>
          <a:prstGeom prst="rect">
            <a:avLst/>
          </a:prstGeom>
        </p:spPr>
      </p:pic>
      <p:sp>
        <p:nvSpPr>
          <p:cNvPr id="9" name="Text Placeholder 8">
            <a:extLst>
              <a:ext uri="{FF2B5EF4-FFF2-40B4-BE49-F238E27FC236}">
                <a16:creationId xmlns:a16="http://schemas.microsoft.com/office/drawing/2014/main" id="{C04D693C-2F89-1D26-FDEF-3BF8AB9EE532}"/>
              </a:ext>
            </a:extLst>
          </p:cNvPr>
          <p:cNvSpPr>
            <a:spLocks noGrp="1"/>
          </p:cNvSpPr>
          <p:nvPr>
            <p:ph type="body" sz="quarter" idx="11" hasCustomPrompt="1"/>
          </p:nvPr>
        </p:nvSpPr>
        <p:spPr>
          <a:xfrm>
            <a:off x="501650" y="230188"/>
            <a:ext cx="1817688" cy="163512"/>
          </a:xfrm>
        </p:spPr>
        <p:txBody>
          <a:bodyPr lIns="0" tIns="72000" rIns="0" bIns="72000" anchor="ctr">
            <a:noAutofit/>
          </a:bodyPr>
          <a:lstStyle>
            <a:lvl1pPr marL="0" indent="0">
              <a:buNone/>
              <a:defRPr sz="1000" b="1">
                <a:solidFill>
                  <a:schemeClr val="tx2"/>
                </a:solidFill>
              </a:defRPr>
            </a:lvl1pPr>
            <a:lvl2pPr marL="357542" indent="0">
              <a:buNone/>
              <a:defRPr>
                <a:solidFill>
                  <a:schemeClr val="bg1"/>
                </a:solidFill>
              </a:defRPr>
            </a:lvl2pPr>
            <a:lvl3pPr marL="719982" indent="0">
              <a:buNone/>
              <a:defRPr>
                <a:solidFill>
                  <a:schemeClr val="bg1"/>
                </a:solidFill>
              </a:defRPr>
            </a:lvl3pPr>
            <a:lvl4pPr marL="1081424" indent="0">
              <a:buNone/>
              <a:defRPr>
                <a:solidFill>
                  <a:schemeClr val="bg1"/>
                </a:solidFill>
              </a:defRPr>
            </a:lvl4pPr>
            <a:lvl5pPr marL="1439964" indent="0">
              <a:buNone/>
              <a:defRPr>
                <a:solidFill>
                  <a:schemeClr val="bg1"/>
                </a:solidFill>
              </a:defRPr>
            </a:lvl5pPr>
          </a:lstStyle>
          <a:p>
            <a:pPr lvl="0"/>
            <a:r>
              <a:rPr lang="en-US"/>
              <a:t>Click to insert date</a:t>
            </a:r>
          </a:p>
        </p:txBody>
      </p:sp>
      <p:pic>
        <p:nvPicPr>
          <p:cNvPr id="24" name="Picture 23" descr="Icon&#10;&#10;Description automatically generated with medium confidence">
            <a:extLst>
              <a:ext uri="{FF2B5EF4-FFF2-40B4-BE49-F238E27FC236}">
                <a16:creationId xmlns:a16="http://schemas.microsoft.com/office/drawing/2014/main" id="{40DDF016-D509-BED0-161C-B51B4CFCB42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10565064" y="0"/>
            <a:ext cx="1499542" cy="1500405"/>
          </a:xfrm>
          <a:prstGeom prst="rect">
            <a:avLst/>
          </a:prstGeom>
        </p:spPr>
      </p:pic>
    </p:spTree>
    <p:extLst>
      <p:ext uri="{BB962C8B-B14F-4D97-AF65-F5344CB8AC3E}">
        <p14:creationId xmlns:p14="http://schemas.microsoft.com/office/powerpoint/2010/main" val="3665715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0DD48070-D695-60C2-898C-9832D9369B0C}"/>
              </a:ext>
            </a:extLst>
          </p:cNvPr>
          <p:cNvSpPr>
            <a:spLocks noGrp="1"/>
          </p:cNvSpPr>
          <p:nvPr>
            <p:ph type="body" sz="quarter" idx="22" hasCustomPrompt="1"/>
          </p:nvPr>
        </p:nvSpPr>
        <p:spPr>
          <a:xfrm>
            <a:off x="365125" y="1311162"/>
            <a:ext cx="11460164" cy="4484800"/>
          </a:xfrm>
          <a:custGeom>
            <a:avLst/>
            <a:gdLst>
              <a:gd name="connsiteX0" fmla="*/ 185682 w 11460164"/>
              <a:gd name="connsiteY0" fmla="*/ 0 h 4484800"/>
              <a:gd name="connsiteX1" fmla="*/ 11274482 w 11460164"/>
              <a:gd name="connsiteY1" fmla="*/ 0 h 4484800"/>
              <a:gd name="connsiteX2" fmla="*/ 11460164 w 11460164"/>
              <a:gd name="connsiteY2" fmla="*/ 185682 h 4484800"/>
              <a:gd name="connsiteX3" fmla="*/ 11460164 w 11460164"/>
              <a:gd name="connsiteY3" fmla="*/ 456183 h 4484800"/>
              <a:gd name="connsiteX4" fmla="*/ 11460164 w 11460164"/>
              <a:gd name="connsiteY4" fmla="*/ 715601 h 4484800"/>
              <a:gd name="connsiteX5" fmla="*/ 11460164 w 11460164"/>
              <a:gd name="connsiteY5" fmla="*/ 4299118 h 4484800"/>
              <a:gd name="connsiteX6" fmla="*/ 11274482 w 11460164"/>
              <a:gd name="connsiteY6" fmla="*/ 4484800 h 4484800"/>
              <a:gd name="connsiteX7" fmla="*/ 185682 w 11460164"/>
              <a:gd name="connsiteY7" fmla="*/ 4484800 h 4484800"/>
              <a:gd name="connsiteX8" fmla="*/ 0 w 11460164"/>
              <a:gd name="connsiteY8" fmla="*/ 4299118 h 4484800"/>
              <a:gd name="connsiteX9" fmla="*/ 0 w 11460164"/>
              <a:gd name="connsiteY9" fmla="*/ 715601 h 4484800"/>
              <a:gd name="connsiteX10" fmla="*/ 0 w 11460164"/>
              <a:gd name="connsiteY10" fmla="*/ 456183 h 4484800"/>
              <a:gd name="connsiteX11" fmla="*/ 0 w 11460164"/>
              <a:gd name="connsiteY11" fmla="*/ 185682 h 4484800"/>
              <a:gd name="connsiteX12" fmla="*/ 185682 w 11460164"/>
              <a:gd name="connsiteY12" fmla="*/ 0 h 448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60164" h="4484800">
                <a:moveTo>
                  <a:pt x="185682" y="0"/>
                </a:moveTo>
                <a:lnTo>
                  <a:pt x="11274482" y="0"/>
                </a:lnTo>
                <a:cubicBezTo>
                  <a:pt x="11377031" y="0"/>
                  <a:pt x="11460164" y="83133"/>
                  <a:pt x="11460164" y="185682"/>
                </a:cubicBezTo>
                <a:lnTo>
                  <a:pt x="11460164" y="456183"/>
                </a:lnTo>
                <a:lnTo>
                  <a:pt x="11460164" y="715601"/>
                </a:lnTo>
                <a:lnTo>
                  <a:pt x="11460164" y="4299118"/>
                </a:lnTo>
                <a:cubicBezTo>
                  <a:pt x="11460164" y="4401667"/>
                  <a:pt x="11377031" y="4484800"/>
                  <a:pt x="11274482" y="4484800"/>
                </a:cubicBezTo>
                <a:lnTo>
                  <a:pt x="185682" y="4484800"/>
                </a:lnTo>
                <a:cubicBezTo>
                  <a:pt x="83133" y="4484800"/>
                  <a:pt x="0" y="4401667"/>
                  <a:pt x="0" y="4299118"/>
                </a:cubicBezTo>
                <a:lnTo>
                  <a:pt x="0" y="715601"/>
                </a:lnTo>
                <a:lnTo>
                  <a:pt x="0" y="456183"/>
                </a:lnTo>
                <a:lnTo>
                  <a:pt x="0" y="185682"/>
                </a:lnTo>
                <a:cubicBezTo>
                  <a:pt x="0" y="83133"/>
                  <a:pt x="83133" y="0"/>
                  <a:pt x="185682" y="0"/>
                </a:cubicBezTo>
                <a:close/>
              </a:path>
            </a:pathLst>
          </a:custGeom>
          <a:solidFill>
            <a:schemeClr val="bg1">
              <a:lumMod val="95000"/>
            </a:schemeClr>
          </a:solidFill>
          <a:ln>
            <a:noFill/>
          </a:ln>
        </p:spPr>
        <p:txBody>
          <a:bodyPr wrap="square" tIns="180000">
            <a:noAutofit/>
          </a:bodyPr>
          <a:lstStyle>
            <a:lvl1pPr>
              <a:defRPr/>
            </a:lvl1pPr>
          </a:lstStyle>
          <a:p>
            <a:pPr lvl="0"/>
            <a:r>
              <a:rPr lang="en-US"/>
              <a:t>Click to enter TEXT content ONLY.</a:t>
            </a:r>
            <a:br>
              <a:rPr lang="en-US"/>
            </a:br>
            <a:r>
              <a:rPr lang="en-US"/>
              <a:t>If text content appears outside of grey holder please reduce the size of the font.</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5"/>
          <p:cNvSpPr>
            <a:spLocks noGrp="1"/>
          </p:cNvSpPr>
          <p:nvPr>
            <p:ph type="body" sz="quarter" idx="18" hasCustomPrompt="1"/>
          </p:nvPr>
        </p:nvSpPr>
        <p:spPr>
          <a:xfrm>
            <a:off x="365125" y="5792438"/>
            <a:ext cx="11460164" cy="298800"/>
          </a:xfrm>
          <a:prstGeom prst="rect">
            <a:avLst/>
          </a:prstGeom>
        </p:spPr>
        <p:txBody>
          <a:bodyPr wrap="square" lIns="0" tIns="72000" rIns="0" bIns="72000" anchor="b" anchorCtr="0">
            <a:noAutofit/>
          </a:bodyPr>
          <a:lstStyle>
            <a:lvl1pPr marL="0" indent="0">
              <a:spcBef>
                <a:spcPts val="0"/>
              </a:spcBef>
              <a:spcAft>
                <a:spcPts val="0"/>
              </a:spcAft>
              <a:buNone/>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3" name="Date Placeholder 2">
            <a:extLst>
              <a:ext uri="{FF2B5EF4-FFF2-40B4-BE49-F238E27FC236}">
                <a16:creationId xmlns:a16="http://schemas.microsoft.com/office/drawing/2014/main" id="{341B731B-8FAA-4A1B-8740-D7002967C1CA}"/>
              </a:ext>
            </a:extLst>
          </p:cNvPr>
          <p:cNvSpPr>
            <a:spLocks noGrp="1"/>
          </p:cNvSpPr>
          <p:nvPr>
            <p:ph type="dt" sz="half" idx="19"/>
          </p:nvPr>
        </p:nvSpPr>
        <p:spPr/>
        <p:txBody>
          <a:bodyPr/>
          <a:lstStyle/>
          <a:p>
            <a:fld id="{DB124F8D-6A21-41BB-B641-CA493D4F9456}" type="datetime4">
              <a:rPr lang="en-GB" smtClean="0"/>
              <a:t>04 May 2023</a:t>
            </a:fld>
            <a:endParaRPr lang="en-GB"/>
          </a:p>
        </p:txBody>
      </p:sp>
      <p:sp>
        <p:nvSpPr>
          <p:cNvPr id="5" name="Footer Placeholder 4">
            <a:extLst>
              <a:ext uri="{FF2B5EF4-FFF2-40B4-BE49-F238E27FC236}">
                <a16:creationId xmlns:a16="http://schemas.microsoft.com/office/drawing/2014/main" id="{D1C84BE9-25CA-45B1-9061-9DCABA70A1E6}"/>
              </a:ext>
            </a:extLst>
          </p:cNvPr>
          <p:cNvSpPr>
            <a:spLocks noGrp="1"/>
          </p:cNvSpPr>
          <p:nvPr>
            <p:ph type="ftr" sz="quarter" idx="20"/>
          </p:nvPr>
        </p:nvSpPr>
        <p:spPr/>
        <p:txBody>
          <a:bodyPr/>
          <a:lstStyle/>
          <a:p>
            <a:endParaRPr lang="en-GB"/>
          </a:p>
        </p:txBody>
      </p:sp>
      <p:sp>
        <p:nvSpPr>
          <p:cNvPr id="11" name="Slide Number Placeholder 10">
            <a:extLst>
              <a:ext uri="{FF2B5EF4-FFF2-40B4-BE49-F238E27FC236}">
                <a16:creationId xmlns:a16="http://schemas.microsoft.com/office/drawing/2014/main" id="{BF0296A1-E119-4AEC-80A5-65FD719F9631}"/>
              </a:ext>
            </a:extLst>
          </p:cNvPr>
          <p:cNvSpPr>
            <a:spLocks noGrp="1"/>
          </p:cNvSpPr>
          <p:nvPr>
            <p:ph type="sldNum" sz="quarter" idx="21"/>
          </p:nvPr>
        </p:nvSpPr>
        <p:spPr/>
        <p:txBody>
          <a:bodyPr/>
          <a:lstStyle/>
          <a:p>
            <a:fld id="{9F9F533D-B52E-4A2F-BF72-0ADD2D94BD75}" type="slidenum">
              <a:rPr lang="en-GB" smtClean="0"/>
              <a:pPr/>
              <a:t>‹#›</a:t>
            </a:fld>
            <a:endParaRPr lang="en-GB"/>
          </a:p>
        </p:txBody>
      </p:sp>
      <p:sp>
        <p:nvSpPr>
          <p:cNvPr id="12" name="Title 1">
            <a:extLst>
              <a:ext uri="{FF2B5EF4-FFF2-40B4-BE49-F238E27FC236}">
                <a16:creationId xmlns:a16="http://schemas.microsoft.com/office/drawing/2014/main" id="{88C0D48C-007D-FEEC-D1DF-C00891876F0F}"/>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3" name="Subtitle 2">
            <a:extLst>
              <a:ext uri="{FF2B5EF4-FFF2-40B4-BE49-F238E27FC236}">
                <a16:creationId xmlns:a16="http://schemas.microsoft.com/office/drawing/2014/main" id="{1F6E4BF1-5B10-6CC3-60CB-FA773CAB8AF3}"/>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4" name="Freeform: Shape 13">
            <a:extLst>
              <a:ext uri="{FF2B5EF4-FFF2-40B4-BE49-F238E27FC236}">
                <a16:creationId xmlns:a16="http://schemas.microsoft.com/office/drawing/2014/main" id="{099DCD39-6F77-D442-9C41-7FE9A4CBB7FE}"/>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custDataLst>
      <p:tags r:id="rId1"/>
    </p:custDataLst>
    <p:extLst>
      <p:ext uri="{BB962C8B-B14F-4D97-AF65-F5344CB8AC3E}">
        <p14:creationId xmlns:p14="http://schemas.microsoft.com/office/powerpoint/2010/main" val="3314054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2E57A6D-CCB0-DF2D-0D9A-6184CE396941}"/>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FC42BDB7-A7FE-AA4E-3952-EBCCAC237C98}"/>
              </a:ext>
            </a:extLst>
          </p:cNvPr>
          <p:cNvSpPr>
            <a:spLocks noGrp="1"/>
          </p:cNvSpPr>
          <p:nvPr>
            <p:ph type="sldNum" sz="quarter" idx="11"/>
          </p:nvPr>
        </p:nvSpPr>
        <p:spPr/>
        <p:txBody>
          <a:bodyPr/>
          <a:lstStyle/>
          <a:p>
            <a:fld id="{9F9F533D-B52E-4A2F-BF72-0ADD2D94BD75}" type="slidenum">
              <a:rPr lang="en-GB" smtClean="0"/>
              <a:pPr/>
              <a:t>‹#›</a:t>
            </a:fld>
            <a:endParaRPr lang="en-GB"/>
          </a:p>
        </p:txBody>
      </p:sp>
      <p:sp>
        <p:nvSpPr>
          <p:cNvPr id="5" name="Date Placeholder 4">
            <a:extLst>
              <a:ext uri="{FF2B5EF4-FFF2-40B4-BE49-F238E27FC236}">
                <a16:creationId xmlns:a16="http://schemas.microsoft.com/office/drawing/2014/main" id="{676D6505-B9A2-3A36-B9B6-3E3CF07A64AF}"/>
              </a:ext>
            </a:extLst>
          </p:cNvPr>
          <p:cNvSpPr>
            <a:spLocks noGrp="1"/>
          </p:cNvSpPr>
          <p:nvPr>
            <p:ph type="dt" sz="half" idx="12"/>
          </p:nvPr>
        </p:nvSpPr>
        <p:spPr/>
        <p:txBody>
          <a:bodyPr/>
          <a:lstStyle/>
          <a:p>
            <a:fld id="{346B58B4-0D72-4C8B-9355-854FB5782278}" type="datetime4">
              <a:rPr lang="en-GB" smtClean="0"/>
              <a:t>04 May 2023</a:t>
            </a:fld>
            <a:endParaRPr lang="en-GB"/>
          </a:p>
        </p:txBody>
      </p:sp>
      <p:sp>
        <p:nvSpPr>
          <p:cNvPr id="7" name="Text Placeholder 6">
            <a:extLst>
              <a:ext uri="{FF2B5EF4-FFF2-40B4-BE49-F238E27FC236}">
                <a16:creationId xmlns:a16="http://schemas.microsoft.com/office/drawing/2014/main" id="{4B3924AB-56D4-343D-306B-195A924E9EF9}"/>
              </a:ext>
            </a:extLst>
          </p:cNvPr>
          <p:cNvSpPr>
            <a:spLocks noGrp="1"/>
          </p:cNvSpPr>
          <p:nvPr>
            <p:ph type="body" sz="quarter" idx="13" hasCustomPrompt="1"/>
          </p:nvPr>
        </p:nvSpPr>
        <p:spPr>
          <a:xfrm>
            <a:off x="365125" y="5792400"/>
            <a:ext cx="11460164" cy="298800"/>
          </a:xfrm>
        </p:spPr>
        <p:txBody>
          <a:bodyPr lIns="0" tIns="72000" rIns="0" bIns="72000" anchor="b">
            <a:noAutofit/>
          </a:bodyPr>
          <a:lstStyle>
            <a:lvl1pPr marL="0" indent="0">
              <a:buNone/>
              <a:defRPr sz="1200"/>
            </a:lvl1pPr>
            <a:lvl2pPr marL="357542" indent="0">
              <a:buNone/>
              <a:defRPr sz="1000"/>
            </a:lvl2pPr>
            <a:lvl3pPr marL="719982" indent="0">
              <a:buNone/>
              <a:defRPr sz="1000"/>
            </a:lvl3pPr>
            <a:lvl4pPr marL="1081424" indent="0">
              <a:buNone/>
              <a:defRPr sz="1000"/>
            </a:lvl4pPr>
            <a:lvl5pPr marL="1439964" indent="0">
              <a:buNone/>
              <a:defRPr sz="1000"/>
            </a:lvl5pPr>
          </a:lstStyle>
          <a:p>
            <a:pPr lvl="0"/>
            <a:r>
              <a:rPr lang="en-US"/>
              <a:t>Insert Source text</a:t>
            </a:r>
          </a:p>
        </p:txBody>
      </p:sp>
      <p:sp>
        <p:nvSpPr>
          <p:cNvPr id="8" name="Title 1">
            <a:extLst>
              <a:ext uri="{FF2B5EF4-FFF2-40B4-BE49-F238E27FC236}">
                <a16:creationId xmlns:a16="http://schemas.microsoft.com/office/drawing/2014/main" id="{3484351E-5906-1465-ED52-DA75D3630DE8}"/>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9" name="Subtitle 2">
            <a:extLst>
              <a:ext uri="{FF2B5EF4-FFF2-40B4-BE49-F238E27FC236}">
                <a16:creationId xmlns:a16="http://schemas.microsoft.com/office/drawing/2014/main" id="{62BDBB70-10FD-DDED-C062-9AA92765646E}"/>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2" name="Freeform: Shape 11">
            <a:extLst>
              <a:ext uri="{FF2B5EF4-FFF2-40B4-BE49-F238E27FC236}">
                <a16:creationId xmlns:a16="http://schemas.microsoft.com/office/drawing/2014/main" id="{8DBDFC7D-EB75-1C71-FBB6-74679DF5FB23}"/>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418024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Bullet">
    <p:spTree>
      <p:nvGrpSpPr>
        <p:cNvPr id="1" name=""/>
        <p:cNvGrpSpPr/>
        <p:nvPr/>
      </p:nvGrpSpPr>
      <p:grpSpPr>
        <a:xfrm>
          <a:off x="0" y="0"/>
          <a:ext cx="0" cy="0"/>
          <a:chOff x="0" y="0"/>
          <a:chExt cx="0" cy="0"/>
        </a:xfrm>
      </p:grpSpPr>
      <p:sp>
        <p:nvSpPr>
          <p:cNvPr id="15" name="Text Placeholder 5"/>
          <p:cNvSpPr>
            <a:spLocks noGrp="1"/>
          </p:cNvSpPr>
          <p:nvPr>
            <p:ph type="body" sz="quarter" idx="18" hasCustomPrompt="1"/>
          </p:nvPr>
        </p:nvSpPr>
        <p:spPr>
          <a:xfrm>
            <a:off x="365125" y="5792438"/>
            <a:ext cx="11460163" cy="298800"/>
          </a:xfrm>
          <a:prstGeom prst="rect">
            <a:avLst/>
          </a:prstGeom>
        </p:spPr>
        <p:txBody>
          <a:bodyPr wrap="square" lIns="0" tIns="72000" rIns="0" bIns="72000" anchor="b" anchorCtr="0">
            <a:noAutofit/>
          </a:bodyPr>
          <a:lstStyle>
            <a:lvl1pPr marL="0" indent="0">
              <a:spcBef>
                <a:spcPts val="0"/>
              </a:spcBef>
              <a:spcAft>
                <a:spcPts val="0"/>
              </a:spcAft>
              <a:buNone/>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2" name="Date Placeholder 1">
            <a:extLst>
              <a:ext uri="{FF2B5EF4-FFF2-40B4-BE49-F238E27FC236}">
                <a16:creationId xmlns:a16="http://schemas.microsoft.com/office/drawing/2014/main" id="{2E151742-951B-4B8B-93F8-F6814A0074E2}"/>
              </a:ext>
            </a:extLst>
          </p:cNvPr>
          <p:cNvSpPr>
            <a:spLocks noGrp="1"/>
          </p:cNvSpPr>
          <p:nvPr>
            <p:ph type="dt" sz="half" idx="19"/>
          </p:nvPr>
        </p:nvSpPr>
        <p:spPr/>
        <p:txBody>
          <a:bodyPr/>
          <a:lstStyle/>
          <a:p>
            <a:fld id="{397F4CD0-83C1-4C99-A2BD-6DA4A1CC9D00}" type="datetime4">
              <a:rPr lang="en-GB" smtClean="0"/>
              <a:t>04 May 2023</a:t>
            </a:fld>
            <a:endParaRPr lang="en-GB"/>
          </a:p>
        </p:txBody>
      </p:sp>
      <p:sp>
        <p:nvSpPr>
          <p:cNvPr id="3" name="Footer Placeholder 2">
            <a:extLst>
              <a:ext uri="{FF2B5EF4-FFF2-40B4-BE49-F238E27FC236}">
                <a16:creationId xmlns:a16="http://schemas.microsoft.com/office/drawing/2014/main" id="{5E4920F6-7DEA-40DB-B124-F0789E56046F}"/>
              </a:ext>
            </a:extLst>
          </p:cNvPr>
          <p:cNvSpPr>
            <a:spLocks noGrp="1"/>
          </p:cNvSpPr>
          <p:nvPr>
            <p:ph type="ftr" sz="quarter" idx="20"/>
          </p:nvPr>
        </p:nvSpPr>
        <p:spPr/>
        <p:txBody>
          <a:bodyPr/>
          <a:lstStyle/>
          <a:p>
            <a:endParaRPr lang="en-GB"/>
          </a:p>
        </p:txBody>
      </p:sp>
      <p:sp>
        <p:nvSpPr>
          <p:cNvPr id="4" name="Slide Number Placeholder 3">
            <a:extLst>
              <a:ext uri="{FF2B5EF4-FFF2-40B4-BE49-F238E27FC236}">
                <a16:creationId xmlns:a16="http://schemas.microsoft.com/office/drawing/2014/main" id="{D4DDB722-CBB2-49EC-937E-10206DEB6BD1}"/>
              </a:ext>
            </a:extLst>
          </p:cNvPr>
          <p:cNvSpPr>
            <a:spLocks noGrp="1"/>
          </p:cNvSpPr>
          <p:nvPr>
            <p:ph type="sldNum" sz="quarter" idx="21"/>
          </p:nvPr>
        </p:nvSpPr>
        <p:spPr/>
        <p:txBody>
          <a:bodyPr/>
          <a:lstStyle/>
          <a:p>
            <a:fld id="{9F9F533D-B52E-4A2F-BF72-0ADD2D94BD75}" type="slidenum">
              <a:rPr lang="en-GB" smtClean="0"/>
              <a:pPr/>
              <a:t>‹#›</a:t>
            </a:fld>
            <a:endParaRPr lang="en-GB"/>
          </a:p>
        </p:txBody>
      </p:sp>
      <p:sp>
        <p:nvSpPr>
          <p:cNvPr id="7" name="Text Placeholder 6">
            <a:extLst>
              <a:ext uri="{FF2B5EF4-FFF2-40B4-BE49-F238E27FC236}">
                <a16:creationId xmlns:a16="http://schemas.microsoft.com/office/drawing/2014/main" id="{D4E53DDB-FDB6-66D3-FC50-5426FF978D71}"/>
              </a:ext>
            </a:extLst>
          </p:cNvPr>
          <p:cNvSpPr>
            <a:spLocks noGrp="1"/>
          </p:cNvSpPr>
          <p:nvPr>
            <p:ph type="body" sz="quarter" idx="22" hasCustomPrompt="1"/>
          </p:nvPr>
        </p:nvSpPr>
        <p:spPr>
          <a:xfrm>
            <a:off x="365125" y="1303338"/>
            <a:ext cx="11460163" cy="4489450"/>
          </a:xfrm>
        </p:spPr>
        <p:txBody>
          <a:bodyPr lIns="0" tIns="180000" rIns="0" bIns="180000">
            <a:noAutofit/>
          </a:bodyPr>
          <a:lstStyle>
            <a:lvl1pPr>
              <a:defRPr/>
            </a:lvl1pPr>
          </a:lstStyle>
          <a:p>
            <a:pPr lvl="0"/>
            <a:r>
              <a:rPr lang="en-US"/>
              <a:t>Click to enter TEXT content ONLY. </a:t>
            </a:r>
            <a:br>
              <a:rPr lang="en-US"/>
            </a:br>
            <a:r>
              <a:rPr lang="en-US"/>
              <a:t>If text content appears too large please reduce the size of this font. </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itle 1">
            <a:extLst>
              <a:ext uri="{FF2B5EF4-FFF2-40B4-BE49-F238E27FC236}">
                <a16:creationId xmlns:a16="http://schemas.microsoft.com/office/drawing/2014/main" id="{3A7A86B9-637F-F18A-3604-5A44F7C4442F}"/>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0" name="Subtitle 2">
            <a:extLst>
              <a:ext uri="{FF2B5EF4-FFF2-40B4-BE49-F238E27FC236}">
                <a16:creationId xmlns:a16="http://schemas.microsoft.com/office/drawing/2014/main" id="{5A89E078-B97D-529E-FF83-DF5AD69D51F2}"/>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3" name="Freeform: Shape 12">
            <a:extLst>
              <a:ext uri="{FF2B5EF4-FFF2-40B4-BE49-F238E27FC236}">
                <a16:creationId xmlns:a16="http://schemas.microsoft.com/office/drawing/2014/main" id="{22D601A5-6CEE-D258-CCEB-85D1BB27BD87}"/>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custDataLst>
      <p:tags r:id="rId1"/>
    </p:custDataLst>
    <p:extLst>
      <p:ext uri="{BB962C8B-B14F-4D97-AF65-F5344CB8AC3E}">
        <p14:creationId xmlns:p14="http://schemas.microsoft.com/office/powerpoint/2010/main" val="3317225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Image and Text 4">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CDFB8F13-AB38-63DB-D1F1-86B6EF73DD2A}"/>
              </a:ext>
            </a:extLst>
          </p:cNvPr>
          <p:cNvSpPr>
            <a:spLocks noGrp="1"/>
          </p:cNvSpPr>
          <p:nvPr>
            <p:ph type="pic" sz="quarter" idx="14" hasCustomPrompt="1"/>
          </p:nvPr>
        </p:nvSpPr>
        <p:spPr>
          <a:xfrm>
            <a:off x="8172451" y="242888"/>
            <a:ext cx="3652838" cy="5848312"/>
          </a:xfrm>
          <a:custGeom>
            <a:avLst/>
            <a:gdLst>
              <a:gd name="connsiteX0" fmla="*/ 190569 w 3652838"/>
              <a:gd name="connsiteY0" fmla="*/ 0 h 5848312"/>
              <a:gd name="connsiteX1" fmla="*/ 3462269 w 3652838"/>
              <a:gd name="connsiteY1" fmla="*/ 0 h 5848312"/>
              <a:gd name="connsiteX2" fmla="*/ 3652838 w 3652838"/>
              <a:gd name="connsiteY2" fmla="*/ 190569 h 5848312"/>
              <a:gd name="connsiteX3" fmla="*/ 3652838 w 3652838"/>
              <a:gd name="connsiteY3" fmla="*/ 5657743 h 5848312"/>
              <a:gd name="connsiteX4" fmla="*/ 3462269 w 3652838"/>
              <a:gd name="connsiteY4" fmla="*/ 5848312 h 5848312"/>
              <a:gd name="connsiteX5" fmla="*/ 190569 w 3652838"/>
              <a:gd name="connsiteY5" fmla="*/ 5848312 h 5848312"/>
              <a:gd name="connsiteX6" fmla="*/ 0 w 3652838"/>
              <a:gd name="connsiteY6" fmla="*/ 5657743 h 5848312"/>
              <a:gd name="connsiteX7" fmla="*/ 0 w 3652838"/>
              <a:gd name="connsiteY7" fmla="*/ 3402065 h 5848312"/>
              <a:gd name="connsiteX8" fmla="*/ 7373 w 3652838"/>
              <a:gd name="connsiteY8" fmla="*/ 3315183 h 5848312"/>
              <a:gd name="connsiteX9" fmla="*/ 442863 w 3652838"/>
              <a:gd name="connsiteY9" fmla="*/ 2933380 h 5848312"/>
              <a:gd name="connsiteX10" fmla="*/ 442863 w 3652838"/>
              <a:gd name="connsiteY10" fmla="*/ 2914928 h 5848312"/>
              <a:gd name="connsiteX11" fmla="*/ 7373 w 3652838"/>
              <a:gd name="connsiteY11" fmla="*/ 2533130 h 5848312"/>
              <a:gd name="connsiteX12" fmla="*/ 0 w 3652838"/>
              <a:gd name="connsiteY12" fmla="*/ 2446249 h 5848312"/>
              <a:gd name="connsiteX13" fmla="*/ 0 w 3652838"/>
              <a:gd name="connsiteY13" fmla="*/ 190569 h 5848312"/>
              <a:gd name="connsiteX14" fmla="*/ 190569 w 3652838"/>
              <a:gd name="connsiteY14" fmla="*/ 0 h 5848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2838" h="5848312">
                <a:moveTo>
                  <a:pt x="190569" y="0"/>
                </a:moveTo>
                <a:lnTo>
                  <a:pt x="3462269" y="0"/>
                </a:lnTo>
                <a:cubicBezTo>
                  <a:pt x="3567517" y="0"/>
                  <a:pt x="3652838" y="85321"/>
                  <a:pt x="3652838" y="190569"/>
                </a:cubicBezTo>
                <a:lnTo>
                  <a:pt x="3652838" y="5657743"/>
                </a:lnTo>
                <a:cubicBezTo>
                  <a:pt x="3652838" y="5762991"/>
                  <a:pt x="3567517" y="5848312"/>
                  <a:pt x="3462269" y="5848312"/>
                </a:cubicBezTo>
                <a:lnTo>
                  <a:pt x="190569" y="5848312"/>
                </a:lnTo>
                <a:cubicBezTo>
                  <a:pt x="85321" y="5848312"/>
                  <a:pt x="0" y="5762991"/>
                  <a:pt x="0" y="5657743"/>
                </a:cubicBezTo>
                <a:lnTo>
                  <a:pt x="0" y="3402065"/>
                </a:lnTo>
                <a:lnTo>
                  <a:pt x="7373" y="3315183"/>
                </a:lnTo>
                <a:cubicBezTo>
                  <a:pt x="41632" y="3122692"/>
                  <a:pt x="194211" y="3001193"/>
                  <a:pt x="442863" y="2933380"/>
                </a:cubicBezTo>
                <a:cubicBezTo>
                  <a:pt x="453936" y="2929691"/>
                  <a:pt x="453936" y="2918617"/>
                  <a:pt x="442863" y="2914928"/>
                </a:cubicBezTo>
                <a:cubicBezTo>
                  <a:pt x="194211" y="2847115"/>
                  <a:pt x="41632" y="2725620"/>
                  <a:pt x="7373" y="2533130"/>
                </a:cubicBezTo>
                <a:lnTo>
                  <a:pt x="0" y="2446249"/>
                </a:lnTo>
                <a:lnTo>
                  <a:pt x="0" y="190569"/>
                </a:lnTo>
                <a:cubicBezTo>
                  <a:pt x="0" y="85321"/>
                  <a:pt x="85321" y="0"/>
                  <a:pt x="190569" y="0"/>
                </a:cubicBezTo>
                <a:close/>
              </a:path>
            </a:pathLst>
          </a:custGeom>
          <a:solidFill>
            <a:schemeClr val="bg1">
              <a:lumMod val="95000"/>
            </a:schemeClr>
          </a:solidFill>
          <a:ln>
            <a:noFill/>
          </a:ln>
        </p:spPr>
        <p:txBody>
          <a:bodyPr wrap="square" lIns="108000" tIns="576000" rIns="108000" bIns="72000" anchor="ctr">
            <a:noAutofit/>
          </a:bodyPr>
          <a:lstStyle>
            <a:lvl1pPr marL="0" indent="0" algn="ctr">
              <a:buNone/>
              <a:defRPr sz="2200" i="0" baseline="0">
                <a:solidFill>
                  <a:schemeClr val="tx1"/>
                </a:solidFill>
              </a:defRPr>
            </a:lvl1pPr>
          </a:lstStyle>
          <a:p>
            <a:r>
              <a:rPr lang="en-GB"/>
              <a:t>[Click here to insert image]</a:t>
            </a:r>
            <a:br>
              <a:rPr lang="en-GB"/>
            </a:br>
            <a:br>
              <a:rPr lang="en-GB"/>
            </a:br>
            <a:br>
              <a:rPr lang="en-GB"/>
            </a:br>
            <a:br>
              <a:rPr lang="en-GB"/>
            </a:br>
            <a:br>
              <a:rPr lang="en-GB"/>
            </a:br>
            <a:br>
              <a:rPr lang="en-GB"/>
            </a:br>
            <a:br>
              <a:rPr lang="en-GB"/>
            </a:br>
            <a:r>
              <a:rPr lang="en-GB"/>
              <a:t>[</a:t>
            </a:r>
            <a:r>
              <a:rPr lang="en-US"/>
              <a:t>The image can then be scaled within the frame by using the ‘Crop’ feature in the ‘Picture Format’ tab of the ribbon. Right click on image to add/edit alt text]</a:t>
            </a:r>
            <a:endParaRPr lang="en-GB"/>
          </a:p>
        </p:txBody>
      </p:sp>
      <p:sp>
        <p:nvSpPr>
          <p:cNvPr id="9" name="Text Placeholder 6"/>
          <p:cNvSpPr>
            <a:spLocks noGrp="1"/>
          </p:cNvSpPr>
          <p:nvPr>
            <p:ph type="body" sz="quarter" idx="13" hasCustomPrompt="1"/>
          </p:nvPr>
        </p:nvSpPr>
        <p:spPr>
          <a:xfrm>
            <a:off x="365125" y="1304101"/>
            <a:ext cx="7554913" cy="4490737"/>
          </a:xfrm>
          <a:prstGeom prst="rect">
            <a:avLst/>
          </a:prstGeom>
        </p:spPr>
        <p:txBody>
          <a:bodyPr lIns="0" tIns="180000" rIns="0" bIns="180000">
            <a:noAutofit/>
          </a:bodyPr>
          <a:lstStyle>
            <a:lvl1pPr marL="359991" indent="-359991">
              <a:buClr>
                <a:schemeClr val="tx2"/>
              </a:buClr>
              <a:buFont typeface="Arial" panose="020B0604020202020204" pitchFamily="34" charset="0"/>
              <a:buChar char="•"/>
              <a:defRPr/>
            </a:lvl1pPr>
            <a:lvl2pPr marL="717533" indent="-359991">
              <a:buClr>
                <a:schemeClr val="tx1"/>
              </a:buClr>
              <a:buFont typeface="Arial" panose="020B0604020202020204" pitchFamily="34" charset="0"/>
              <a:buChar char="-"/>
              <a:defRPr/>
            </a:lvl2pPr>
            <a:lvl3pPr marL="1079973" indent="-359991">
              <a:buClr>
                <a:schemeClr val="tx1"/>
              </a:buClr>
              <a:buFont typeface="Arial" panose="020B0604020202020204" pitchFamily="34" charset="0"/>
              <a:buChar char="-"/>
              <a:defRPr/>
            </a:lvl3pPr>
            <a:lvl4pPr marL="1441415" indent="-359991">
              <a:buClr>
                <a:schemeClr val="tx1"/>
              </a:buClr>
              <a:buFont typeface="Arial" panose="020B0604020202020204" pitchFamily="34" charset="0"/>
              <a:buChar char="-"/>
              <a:defRPr/>
            </a:lvl4pPr>
            <a:lvl5pPr marL="1799955" indent="-359991">
              <a:buClr>
                <a:schemeClr val="tx1"/>
              </a:buClr>
              <a:buFont typeface="Arial" panose="020B0604020202020204" pitchFamily="34" charset="0"/>
              <a:buChar char="-"/>
              <a:defRPr/>
            </a:lvl5pPr>
          </a:lstStyle>
          <a:p>
            <a:pPr lvl="0"/>
            <a:r>
              <a:rPr lang="en-GB"/>
              <a:t>Click to enter text content.</a:t>
            </a:r>
            <a:br>
              <a:rPr lang="en-GB"/>
            </a:br>
            <a:r>
              <a:rPr lang="en-US"/>
              <a:t>If text content appears too large please reduce the size of the font.</a:t>
            </a:r>
            <a:endParaRPr lang="en-GB"/>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4E1E8257-6B8C-4088-985E-4C3DCEE9DEB1}"/>
              </a:ext>
            </a:extLst>
          </p:cNvPr>
          <p:cNvSpPr>
            <a:spLocks noGrp="1"/>
          </p:cNvSpPr>
          <p:nvPr>
            <p:ph type="dt" sz="half" idx="28"/>
          </p:nvPr>
        </p:nvSpPr>
        <p:spPr/>
        <p:txBody>
          <a:bodyPr/>
          <a:lstStyle/>
          <a:p>
            <a:fld id="{E018087B-459D-4729-B449-CCF6702E8E13}" type="datetime4">
              <a:rPr lang="en-GB" smtClean="0"/>
              <a:t>04 May 2023</a:t>
            </a:fld>
            <a:endParaRPr lang="en-GB"/>
          </a:p>
        </p:txBody>
      </p:sp>
      <p:sp>
        <p:nvSpPr>
          <p:cNvPr id="8" name="Footer Placeholder 7">
            <a:extLst>
              <a:ext uri="{FF2B5EF4-FFF2-40B4-BE49-F238E27FC236}">
                <a16:creationId xmlns:a16="http://schemas.microsoft.com/office/drawing/2014/main" id="{06002AE1-2317-4E5A-B166-4104FA8F071A}"/>
              </a:ext>
            </a:extLst>
          </p:cNvPr>
          <p:cNvSpPr>
            <a:spLocks noGrp="1"/>
          </p:cNvSpPr>
          <p:nvPr>
            <p:ph type="ftr" sz="quarter" idx="29"/>
          </p:nvPr>
        </p:nvSpPr>
        <p:spPr/>
        <p:txBody>
          <a:bodyPr/>
          <a:lstStyle/>
          <a:p>
            <a:endParaRPr lang="en-GB"/>
          </a:p>
        </p:txBody>
      </p:sp>
      <p:sp>
        <p:nvSpPr>
          <p:cNvPr id="11" name="Slide Number Placeholder 10">
            <a:extLst>
              <a:ext uri="{FF2B5EF4-FFF2-40B4-BE49-F238E27FC236}">
                <a16:creationId xmlns:a16="http://schemas.microsoft.com/office/drawing/2014/main" id="{DFB4A4D5-34F7-4B9E-9971-87C022586B14}"/>
              </a:ext>
            </a:extLst>
          </p:cNvPr>
          <p:cNvSpPr>
            <a:spLocks noGrp="1"/>
          </p:cNvSpPr>
          <p:nvPr>
            <p:ph type="sldNum" sz="quarter" idx="30"/>
          </p:nvPr>
        </p:nvSpPr>
        <p:spPr/>
        <p:txBody>
          <a:bodyPr/>
          <a:lstStyle/>
          <a:p>
            <a:fld id="{9F9F533D-B52E-4A2F-BF72-0ADD2D94BD75}" type="slidenum">
              <a:rPr lang="en-GB" smtClean="0"/>
              <a:pPr/>
              <a:t>‹#›</a:t>
            </a:fld>
            <a:endParaRPr lang="en-GB"/>
          </a:p>
        </p:txBody>
      </p:sp>
      <p:sp>
        <p:nvSpPr>
          <p:cNvPr id="4" name="Text Placeholder 3">
            <a:extLst>
              <a:ext uri="{FF2B5EF4-FFF2-40B4-BE49-F238E27FC236}">
                <a16:creationId xmlns:a16="http://schemas.microsoft.com/office/drawing/2014/main" id="{18D9C632-48DD-68F1-C98B-0AA2BE39A14E}"/>
              </a:ext>
            </a:extLst>
          </p:cNvPr>
          <p:cNvSpPr>
            <a:spLocks noGrp="1"/>
          </p:cNvSpPr>
          <p:nvPr>
            <p:ph type="body" sz="quarter" idx="31" hasCustomPrompt="1"/>
          </p:nvPr>
        </p:nvSpPr>
        <p:spPr>
          <a:xfrm>
            <a:off x="365125" y="5792400"/>
            <a:ext cx="7555231" cy="298800"/>
          </a:xfrm>
        </p:spPr>
        <p:txBody>
          <a:bodyPr lIns="0" tIns="72000" rIns="0" bIns="72000" anchor="b">
            <a:noAutofit/>
          </a:bodyPr>
          <a:lstStyle>
            <a:lvl1pPr marL="0" indent="0">
              <a:spcBef>
                <a:spcPts val="0"/>
              </a:spcBef>
              <a:spcAft>
                <a:spcPts val="0"/>
              </a:spcAft>
              <a:buNone/>
              <a:defRPr sz="1200"/>
            </a:lvl1pPr>
            <a:lvl2pPr marL="357542" indent="0">
              <a:spcBef>
                <a:spcPts val="0"/>
              </a:spcBef>
              <a:spcAft>
                <a:spcPts val="0"/>
              </a:spcAft>
              <a:buNone/>
              <a:defRPr/>
            </a:lvl2pPr>
            <a:lvl3pPr marL="719982" indent="0">
              <a:spcBef>
                <a:spcPts val="0"/>
              </a:spcBef>
              <a:spcAft>
                <a:spcPts val="0"/>
              </a:spcAft>
              <a:buNone/>
              <a:defRPr/>
            </a:lvl3pPr>
            <a:lvl4pPr marL="1081424" indent="0">
              <a:spcBef>
                <a:spcPts val="0"/>
              </a:spcBef>
              <a:spcAft>
                <a:spcPts val="0"/>
              </a:spcAft>
              <a:buNone/>
              <a:defRPr/>
            </a:lvl4pPr>
            <a:lvl5pPr marL="1439964" indent="0">
              <a:spcBef>
                <a:spcPts val="0"/>
              </a:spcBef>
              <a:spcAft>
                <a:spcPts val="0"/>
              </a:spcAft>
              <a:buNone/>
              <a:defRPr/>
            </a:lvl5pPr>
          </a:lstStyle>
          <a:p>
            <a:pPr lvl="0"/>
            <a:r>
              <a:rPr lang="en-US"/>
              <a:t>Insert Source text</a:t>
            </a:r>
          </a:p>
        </p:txBody>
      </p:sp>
      <p:sp>
        <p:nvSpPr>
          <p:cNvPr id="10" name="Title 1">
            <a:extLst>
              <a:ext uri="{FF2B5EF4-FFF2-40B4-BE49-F238E27FC236}">
                <a16:creationId xmlns:a16="http://schemas.microsoft.com/office/drawing/2014/main" id="{C102126E-B6A8-2921-6EF1-1AB371E2B266}"/>
              </a:ext>
            </a:extLst>
          </p:cNvPr>
          <p:cNvSpPr>
            <a:spLocks noGrp="1"/>
          </p:cNvSpPr>
          <p:nvPr>
            <p:ph type="title"/>
          </p:nvPr>
        </p:nvSpPr>
        <p:spPr>
          <a:xfrm>
            <a:off x="365126" y="242888"/>
            <a:ext cx="7554912" cy="430887"/>
          </a:xfrm>
        </p:spPr>
        <p:txBody>
          <a:bodyPr/>
          <a:lstStyle/>
          <a:p>
            <a:r>
              <a:rPr lang="en-US"/>
              <a:t>Click to edit Master title style</a:t>
            </a:r>
          </a:p>
        </p:txBody>
      </p:sp>
      <p:sp>
        <p:nvSpPr>
          <p:cNvPr id="13" name="Subtitle 2">
            <a:extLst>
              <a:ext uri="{FF2B5EF4-FFF2-40B4-BE49-F238E27FC236}">
                <a16:creationId xmlns:a16="http://schemas.microsoft.com/office/drawing/2014/main" id="{6475D3A0-2D66-AC67-134B-77A55D269BD2}"/>
              </a:ext>
            </a:extLst>
          </p:cNvPr>
          <p:cNvSpPr>
            <a:spLocks noGrp="1"/>
          </p:cNvSpPr>
          <p:nvPr>
            <p:ph type="subTitle" idx="1" hasCustomPrompt="1"/>
          </p:nvPr>
        </p:nvSpPr>
        <p:spPr>
          <a:xfrm>
            <a:off x="365125" y="694950"/>
            <a:ext cx="7554913"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5" name="Freeform: Shape 14">
            <a:extLst>
              <a:ext uri="{FF2B5EF4-FFF2-40B4-BE49-F238E27FC236}">
                <a16:creationId xmlns:a16="http://schemas.microsoft.com/office/drawing/2014/main" id="{721FF2E9-41D3-FCB0-8100-2CB5AD7B0637}"/>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1773218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6D257-CB7E-F2AB-57F6-29643FD0AA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937571B-E73C-BE60-31F3-BA6E119DFC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235952F-C6AB-D620-F9EA-25D5DE9C2D0F}"/>
              </a:ext>
            </a:extLst>
          </p:cNvPr>
          <p:cNvSpPr>
            <a:spLocks noGrp="1"/>
          </p:cNvSpPr>
          <p:nvPr>
            <p:ph type="dt" sz="half" idx="10"/>
          </p:nvPr>
        </p:nvSpPr>
        <p:spPr/>
        <p:txBody>
          <a:bodyPr/>
          <a:lstStyle/>
          <a:p>
            <a:fld id="{44B65654-34AD-41FE-984D-A1B94801BAFE}" type="datetimeFigureOut">
              <a:rPr lang="en-GB" smtClean="0"/>
              <a:t>04/05/2023</a:t>
            </a:fld>
            <a:endParaRPr lang="en-GB"/>
          </a:p>
        </p:txBody>
      </p:sp>
      <p:sp>
        <p:nvSpPr>
          <p:cNvPr id="5" name="Footer Placeholder 4">
            <a:extLst>
              <a:ext uri="{FF2B5EF4-FFF2-40B4-BE49-F238E27FC236}">
                <a16:creationId xmlns:a16="http://schemas.microsoft.com/office/drawing/2014/main" id="{B4C94174-7C1F-C916-246D-E793BAF5FE8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01A9E48-CADD-F1DF-A3E0-9C6D8AAD9328}"/>
              </a:ext>
            </a:extLst>
          </p:cNvPr>
          <p:cNvSpPr>
            <a:spLocks noGrp="1"/>
          </p:cNvSpPr>
          <p:nvPr>
            <p:ph type="sldNum" sz="quarter" idx="12"/>
          </p:nvPr>
        </p:nvSpPr>
        <p:spPr/>
        <p:txBody>
          <a:bodyPr/>
          <a:lstStyle/>
          <a:p>
            <a:fld id="{F19949C9-C564-4BFA-BC4F-5435ACA9E0A3}" type="slidenum">
              <a:rPr lang="en-GB" smtClean="0"/>
              <a:t>‹#›</a:t>
            </a:fld>
            <a:endParaRPr lang="en-GB"/>
          </a:p>
        </p:txBody>
      </p:sp>
    </p:spTree>
    <p:extLst>
      <p:ext uri="{BB962C8B-B14F-4D97-AF65-F5344CB8AC3E}">
        <p14:creationId xmlns:p14="http://schemas.microsoft.com/office/powerpoint/2010/main" val="23995528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with Subheading">
    <p:spTree>
      <p:nvGrpSpPr>
        <p:cNvPr id="1" name=""/>
        <p:cNvGrpSpPr/>
        <p:nvPr/>
      </p:nvGrpSpPr>
      <p:grpSpPr>
        <a:xfrm>
          <a:off x="0" y="0"/>
          <a:ext cx="0" cy="0"/>
          <a:chOff x="0" y="0"/>
          <a:chExt cx="0" cy="0"/>
        </a:xfrm>
      </p:grpSpPr>
      <p:sp>
        <p:nvSpPr>
          <p:cNvPr id="11" name="Text Placeholder 2"/>
          <p:cNvSpPr>
            <a:spLocks noGrp="1"/>
          </p:cNvSpPr>
          <p:nvPr>
            <p:ph type="body" sz="quarter" idx="13" hasCustomPrompt="1"/>
          </p:nvPr>
        </p:nvSpPr>
        <p:spPr>
          <a:xfrm>
            <a:off x="365456" y="1303338"/>
            <a:ext cx="11460701" cy="399600"/>
          </a:xfrm>
          <a:prstGeom prst="rect">
            <a:avLst/>
          </a:prstGeom>
        </p:spPr>
        <p:txBody>
          <a:bodyPr lIns="0" tIns="72000" rIns="0" bIns="72000" anchor="t" anchorCtr="0">
            <a:noAutofit/>
          </a:bodyPr>
          <a:lstStyle>
            <a:lvl1pPr marL="0" indent="0">
              <a:spcBef>
                <a:spcPts val="0"/>
              </a:spcBef>
              <a:spcAft>
                <a:spcPts val="0"/>
              </a:spcAft>
              <a:buNone/>
              <a:defRPr sz="2400" b="1">
                <a:solidFill>
                  <a:schemeClr val="tx2"/>
                </a:solidFill>
              </a:defRPr>
            </a:lvl1pPr>
            <a:lvl2pPr marL="361942" indent="0">
              <a:buNone/>
              <a:defRPr/>
            </a:lvl2pPr>
            <a:lvl3pPr marL="711182" indent="0">
              <a:buNone/>
              <a:defRPr/>
            </a:lvl3pPr>
            <a:lvl4pPr marL="1087939" indent="0">
              <a:buNone/>
              <a:defRPr/>
            </a:lvl4pPr>
            <a:lvl5pPr marL="1473163" indent="0">
              <a:buNone/>
              <a:defRPr/>
            </a:lvl5pPr>
          </a:lstStyle>
          <a:p>
            <a:pPr lvl="0"/>
            <a:r>
              <a:rPr lang="en-GB"/>
              <a:t>Click to enter subheading text </a:t>
            </a:r>
          </a:p>
        </p:txBody>
      </p:sp>
      <p:sp>
        <p:nvSpPr>
          <p:cNvPr id="16" name="Text Placeholder 5"/>
          <p:cNvSpPr>
            <a:spLocks noGrp="1"/>
          </p:cNvSpPr>
          <p:nvPr>
            <p:ph type="body" sz="quarter" idx="18" hasCustomPrompt="1"/>
          </p:nvPr>
        </p:nvSpPr>
        <p:spPr>
          <a:xfrm>
            <a:off x="365125" y="5792438"/>
            <a:ext cx="11460164" cy="298800"/>
          </a:xfrm>
          <a:prstGeom prst="rect">
            <a:avLst/>
          </a:prstGeom>
        </p:spPr>
        <p:txBody>
          <a:bodyPr wrap="square" lIns="0" tIns="72000" rIns="0" bIns="72000" anchor="b" anchorCtr="0">
            <a:noAutofit/>
          </a:bodyPr>
          <a:lstStyle>
            <a:lvl1pPr marL="0" marR="0" indent="0" algn="l" defTabSz="1219170" rtl="0" eaLnBrk="1" fontAlgn="auto" latinLnBrk="0" hangingPunct="1">
              <a:lnSpc>
                <a:spcPct val="100000"/>
              </a:lnSpc>
              <a:spcBef>
                <a:spcPts val="0"/>
              </a:spcBef>
              <a:spcAft>
                <a:spcPts val="0"/>
              </a:spcAft>
              <a:buClr>
                <a:schemeClr val="tx1"/>
              </a:buClr>
              <a:buSzTx/>
              <a:buFont typeface="Arial" pitchFamily="34" charset="0"/>
              <a:buNone/>
              <a:tabLst/>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3" name="Date Placeholder 2">
            <a:extLst>
              <a:ext uri="{FF2B5EF4-FFF2-40B4-BE49-F238E27FC236}">
                <a16:creationId xmlns:a16="http://schemas.microsoft.com/office/drawing/2014/main" id="{3C475D1F-3C7D-443F-9C73-9160E439AE1B}"/>
              </a:ext>
            </a:extLst>
          </p:cNvPr>
          <p:cNvSpPr>
            <a:spLocks noGrp="1"/>
          </p:cNvSpPr>
          <p:nvPr>
            <p:ph type="dt" sz="half" idx="20"/>
          </p:nvPr>
        </p:nvSpPr>
        <p:spPr/>
        <p:txBody>
          <a:bodyPr/>
          <a:lstStyle/>
          <a:p>
            <a:fld id="{5C36D2BF-D8B1-4705-ABD7-209D78E9EBFF}" type="datetime4">
              <a:rPr lang="en-GB" smtClean="0"/>
              <a:t>04 May 2023</a:t>
            </a:fld>
            <a:endParaRPr lang="en-GB"/>
          </a:p>
        </p:txBody>
      </p:sp>
      <p:sp>
        <p:nvSpPr>
          <p:cNvPr id="4" name="Footer Placeholder 3">
            <a:extLst>
              <a:ext uri="{FF2B5EF4-FFF2-40B4-BE49-F238E27FC236}">
                <a16:creationId xmlns:a16="http://schemas.microsoft.com/office/drawing/2014/main" id="{8E10FAE2-40C5-48E8-A896-0682681B6AC4}"/>
              </a:ext>
            </a:extLst>
          </p:cNvPr>
          <p:cNvSpPr>
            <a:spLocks noGrp="1"/>
          </p:cNvSpPr>
          <p:nvPr>
            <p:ph type="ftr" sz="quarter" idx="21"/>
          </p:nvPr>
        </p:nvSpPr>
        <p:spPr/>
        <p:txBody>
          <a:bodyPr/>
          <a:lstStyle/>
          <a:p>
            <a:endParaRPr lang="en-GB"/>
          </a:p>
        </p:txBody>
      </p:sp>
      <p:sp>
        <p:nvSpPr>
          <p:cNvPr id="8" name="Slide Number Placeholder 7">
            <a:extLst>
              <a:ext uri="{FF2B5EF4-FFF2-40B4-BE49-F238E27FC236}">
                <a16:creationId xmlns:a16="http://schemas.microsoft.com/office/drawing/2014/main" id="{2AF230C5-C173-4CDF-8F46-DDF8D7240B63}"/>
              </a:ext>
            </a:extLst>
          </p:cNvPr>
          <p:cNvSpPr>
            <a:spLocks noGrp="1"/>
          </p:cNvSpPr>
          <p:nvPr>
            <p:ph type="sldNum" sz="quarter" idx="22"/>
          </p:nvPr>
        </p:nvSpPr>
        <p:spPr/>
        <p:txBody>
          <a:bodyPr/>
          <a:lstStyle/>
          <a:p>
            <a:fld id="{9F9F533D-B52E-4A2F-BF72-0ADD2D94BD75}" type="slidenum">
              <a:rPr lang="en-GB" smtClean="0"/>
              <a:pPr/>
              <a:t>‹#›</a:t>
            </a:fld>
            <a:endParaRPr lang="en-GB"/>
          </a:p>
        </p:txBody>
      </p:sp>
      <p:sp>
        <p:nvSpPr>
          <p:cNvPr id="5" name="Text Placeholder 4">
            <a:extLst>
              <a:ext uri="{FF2B5EF4-FFF2-40B4-BE49-F238E27FC236}">
                <a16:creationId xmlns:a16="http://schemas.microsoft.com/office/drawing/2014/main" id="{81E07AE8-19F2-04D9-93C9-C4F2357C2ADF}"/>
              </a:ext>
            </a:extLst>
          </p:cNvPr>
          <p:cNvSpPr>
            <a:spLocks noGrp="1"/>
          </p:cNvSpPr>
          <p:nvPr>
            <p:ph type="body" sz="quarter" idx="23" hasCustomPrompt="1"/>
          </p:nvPr>
        </p:nvSpPr>
        <p:spPr>
          <a:xfrm>
            <a:off x="365125" y="1702938"/>
            <a:ext cx="11460163" cy="4089850"/>
          </a:xfrm>
        </p:spPr>
        <p:txBody>
          <a:bodyPr lIns="0" tIns="180000" rIns="0" bIns="180000">
            <a:noAutofit/>
          </a:bodyPr>
          <a:lstStyle>
            <a:lvl1pPr>
              <a:defRPr/>
            </a:lvl1pPr>
          </a:lstStyle>
          <a:p>
            <a:pPr lvl="0"/>
            <a:r>
              <a:rPr lang="en-US"/>
              <a:t>Click to edit TEXT content ONLY.</a:t>
            </a:r>
            <a:br>
              <a:rPr lang="en-US"/>
            </a:br>
            <a:r>
              <a:rPr lang="en-US"/>
              <a:t>If text content appears too large please reduce the size of the font. </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itle 1">
            <a:extLst>
              <a:ext uri="{FF2B5EF4-FFF2-40B4-BE49-F238E27FC236}">
                <a16:creationId xmlns:a16="http://schemas.microsoft.com/office/drawing/2014/main" id="{E4BDB392-CCE1-B2F2-5843-4AF9AE7D4921}"/>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2" name="Subtitle 2">
            <a:extLst>
              <a:ext uri="{FF2B5EF4-FFF2-40B4-BE49-F238E27FC236}">
                <a16:creationId xmlns:a16="http://schemas.microsoft.com/office/drawing/2014/main" id="{29D93444-D1FE-4C3C-7B81-D2693144C1F0}"/>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5" name="Freeform: Shape 14">
            <a:extLst>
              <a:ext uri="{FF2B5EF4-FFF2-40B4-BE49-F238E27FC236}">
                <a16:creationId xmlns:a16="http://schemas.microsoft.com/office/drawing/2014/main" id="{C45A9796-316D-7A43-F981-F6A071B72BBE}"/>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custDataLst>
      <p:tags r:id="rId1"/>
    </p:custDataLst>
    <p:extLst>
      <p:ext uri="{BB962C8B-B14F-4D97-AF65-F5344CB8AC3E}">
        <p14:creationId xmlns:p14="http://schemas.microsoft.com/office/powerpoint/2010/main" val="3512332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44152BBA-B0F3-390F-177B-A659A0DA6DDB}"/>
              </a:ext>
            </a:extLst>
          </p:cNvPr>
          <p:cNvSpPr>
            <a:spLocks noGrp="1"/>
          </p:cNvSpPr>
          <p:nvPr>
            <p:ph type="body" sz="quarter" idx="25" hasCustomPrompt="1"/>
          </p:nvPr>
        </p:nvSpPr>
        <p:spPr>
          <a:xfrm>
            <a:off x="8172451" y="1303338"/>
            <a:ext cx="3652838" cy="4477804"/>
          </a:xfrm>
          <a:prstGeom prst="roundRect">
            <a:avLst>
              <a:gd name="adj" fmla="val 4585"/>
            </a:avLst>
          </a:prstGeom>
          <a:solidFill>
            <a:schemeClr val="bg1">
              <a:lumMod val="95000"/>
            </a:schemeClr>
          </a:solidFill>
          <a:ln>
            <a:noFill/>
          </a:ln>
        </p:spPr>
        <p:txBody>
          <a:bodyPr wrap="square">
            <a:noAutofit/>
          </a:bodyPr>
          <a:lstStyle>
            <a:lvl1pPr>
              <a:defRPr/>
            </a:lvl1pPr>
          </a:lstStyle>
          <a:p>
            <a:pPr lvl="0"/>
            <a:r>
              <a:rPr lang="en-US"/>
              <a:t>Click to edit TEXT content ONLY. </a:t>
            </a:r>
            <a:br>
              <a:rPr lang="en-US"/>
            </a:br>
            <a:r>
              <a:rPr lang="en-US"/>
              <a:t>If text content appears outside of the grey placeholder please reduce the size of the font. </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Text Placeholder 5"/>
          <p:cNvSpPr>
            <a:spLocks noGrp="1"/>
          </p:cNvSpPr>
          <p:nvPr>
            <p:ph type="body" sz="quarter" idx="20" hasCustomPrompt="1"/>
          </p:nvPr>
        </p:nvSpPr>
        <p:spPr>
          <a:xfrm>
            <a:off x="8172451" y="5791943"/>
            <a:ext cx="3652837" cy="298800"/>
          </a:xfrm>
          <a:prstGeom prst="rect">
            <a:avLst/>
          </a:prstGeom>
        </p:spPr>
        <p:txBody>
          <a:bodyPr wrap="square" lIns="0" tIns="72000" rIns="0" bIns="72000" anchor="b" anchorCtr="0">
            <a:noAutofit/>
          </a:bodyPr>
          <a:lstStyle>
            <a:lvl1pPr marL="0" indent="0">
              <a:spcBef>
                <a:spcPts val="0"/>
              </a:spcBef>
              <a:spcAft>
                <a:spcPts val="0"/>
              </a:spcAft>
              <a:buNone/>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6" name="Date Placeholder 5">
            <a:extLst>
              <a:ext uri="{FF2B5EF4-FFF2-40B4-BE49-F238E27FC236}">
                <a16:creationId xmlns:a16="http://schemas.microsoft.com/office/drawing/2014/main" id="{101A55F3-CAC9-450A-8B8C-0D0326082407}"/>
              </a:ext>
            </a:extLst>
          </p:cNvPr>
          <p:cNvSpPr>
            <a:spLocks noGrp="1"/>
          </p:cNvSpPr>
          <p:nvPr>
            <p:ph type="dt" sz="half" idx="21"/>
          </p:nvPr>
        </p:nvSpPr>
        <p:spPr/>
        <p:txBody>
          <a:bodyPr/>
          <a:lstStyle/>
          <a:p>
            <a:fld id="{39AF67FF-E09E-42E7-8CF4-0C88178FECBB}" type="datetime4">
              <a:rPr lang="en-GB" smtClean="0"/>
              <a:t>04 May 2023</a:t>
            </a:fld>
            <a:endParaRPr lang="en-GB"/>
          </a:p>
        </p:txBody>
      </p:sp>
      <p:sp>
        <p:nvSpPr>
          <p:cNvPr id="7" name="Footer Placeholder 6">
            <a:extLst>
              <a:ext uri="{FF2B5EF4-FFF2-40B4-BE49-F238E27FC236}">
                <a16:creationId xmlns:a16="http://schemas.microsoft.com/office/drawing/2014/main" id="{FA6F4AF4-B7CB-44A2-A774-A5EE13FDE7C2}"/>
              </a:ext>
            </a:extLst>
          </p:cNvPr>
          <p:cNvSpPr>
            <a:spLocks noGrp="1"/>
          </p:cNvSpPr>
          <p:nvPr>
            <p:ph type="ftr" sz="quarter" idx="22"/>
          </p:nvPr>
        </p:nvSpPr>
        <p:spPr/>
        <p:txBody>
          <a:bodyPr/>
          <a:lstStyle/>
          <a:p>
            <a:endParaRPr lang="en-GB"/>
          </a:p>
        </p:txBody>
      </p:sp>
      <p:sp>
        <p:nvSpPr>
          <p:cNvPr id="8" name="Slide Number Placeholder 7">
            <a:extLst>
              <a:ext uri="{FF2B5EF4-FFF2-40B4-BE49-F238E27FC236}">
                <a16:creationId xmlns:a16="http://schemas.microsoft.com/office/drawing/2014/main" id="{1A690446-B95A-4BA4-8B97-68649C262B11}"/>
              </a:ext>
            </a:extLst>
          </p:cNvPr>
          <p:cNvSpPr>
            <a:spLocks noGrp="1"/>
          </p:cNvSpPr>
          <p:nvPr>
            <p:ph type="sldNum" sz="quarter" idx="23"/>
          </p:nvPr>
        </p:nvSpPr>
        <p:spPr/>
        <p:txBody>
          <a:bodyPr/>
          <a:lstStyle/>
          <a:p>
            <a:fld id="{9F9F533D-B52E-4A2F-BF72-0ADD2D94BD75}" type="slidenum">
              <a:rPr lang="en-GB" smtClean="0"/>
              <a:pPr/>
              <a:t>‹#›</a:t>
            </a:fld>
            <a:endParaRPr lang="en-GB"/>
          </a:p>
        </p:txBody>
      </p:sp>
      <p:sp>
        <p:nvSpPr>
          <p:cNvPr id="19" name="Text Placeholder 5"/>
          <p:cNvSpPr>
            <a:spLocks noGrp="1"/>
          </p:cNvSpPr>
          <p:nvPr>
            <p:ph type="body" sz="quarter" idx="19" hasCustomPrompt="1"/>
          </p:nvPr>
        </p:nvSpPr>
        <p:spPr>
          <a:xfrm>
            <a:off x="365125" y="5791943"/>
            <a:ext cx="7554913" cy="299295"/>
          </a:xfrm>
          <a:prstGeom prst="rect">
            <a:avLst/>
          </a:prstGeom>
        </p:spPr>
        <p:txBody>
          <a:bodyPr wrap="square" lIns="0" tIns="72000" rIns="0" bIns="72000" anchor="b" anchorCtr="0">
            <a:noAutofit/>
          </a:bodyPr>
          <a:lstStyle>
            <a:lvl1pPr marL="0" indent="0">
              <a:spcBef>
                <a:spcPts val="0"/>
              </a:spcBef>
              <a:spcAft>
                <a:spcPts val="0"/>
              </a:spcAft>
              <a:buNone/>
              <a:defRPr sz="12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3" name="Text Placeholder 2">
            <a:extLst>
              <a:ext uri="{FF2B5EF4-FFF2-40B4-BE49-F238E27FC236}">
                <a16:creationId xmlns:a16="http://schemas.microsoft.com/office/drawing/2014/main" id="{3B643D66-CBAC-8A3C-D941-445E2D7EFCEE}"/>
              </a:ext>
            </a:extLst>
          </p:cNvPr>
          <p:cNvSpPr>
            <a:spLocks noGrp="1"/>
          </p:cNvSpPr>
          <p:nvPr>
            <p:ph type="body" sz="quarter" idx="24" hasCustomPrompt="1"/>
          </p:nvPr>
        </p:nvSpPr>
        <p:spPr>
          <a:xfrm>
            <a:off x="365125" y="1303338"/>
            <a:ext cx="7554913" cy="4478337"/>
          </a:xfrm>
        </p:spPr>
        <p:txBody>
          <a:bodyPr lIns="0" tIns="234000" rIns="0" bIns="180000">
            <a:noAutofit/>
          </a:bodyPr>
          <a:lstStyle>
            <a:lvl1pPr>
              <a:defRPr/>
            </a:lvl1pPr>
          </a:lstStyle>
          <a:p>
            <a:pPr lvl="0"/>
            <a:r>
              <a:rPr lang="en-US"/>
              <a:t>Click to enter TEXT content ONLY.</a:t>
            </a:r>
            <a:br>
              <a:rPr lang="en-US"/>
            </a:br>
            <a:r>
              <a:rPr lang="en-US"/>
              <a:t>If text content appears too large please reduce the size of the font. </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1">
            <a:extLst>
              <a:ext uri="{FF2B5EF4-FFF2-40B4-BE49-F238E27FC236}">
                <a16:creationId xmlns:a16="http://schemas.microsoft.com/office/drawing/2014/main" id="{8C40724D-5874-C573-BE68-E74D3056C42C}"/>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2" name="Subtitle 2">
            <a:extLst>
              <a:ext uri="{FF2B5EF4-FFF2-40B4-BE49-F238E27FC236}">
                <a16:creationId xmlns:a16="http://schemas.microsoft.com/office/drawing/2014/main" id="{6DDC75F0-FC33-50C5-4836-14CADF87FA85}"/>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6" name="Freeform: Shape 15">
            <a:extLst>
              <a:ext uri="{FF2B5EF4-FFF2-40B4-BE49-F238E27FC236}">
                <a16:creationId xmlns:a16="http://schemas.microsoft.com/office/drawing/2014/main" id="{7ED293B4-51DD-6A15-3268-DC88E0FC951D}"/>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custDataLst>
      <p:tags r:id="rId1"/>
    </p:custDataLst>
    <p:extLst>
      <p:ext uri="{BB962C8B-B14F-4D97-AF65-F5344CB8AC3E}">
        <p14:creationId xmlns:p14="http://schemas.microsoft.com/office/powerpoint/2010/main" val="3706052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38" Type="http://schemas.openxmlformats.org/officeDocument/2006/relationships/image" Target="../media/image3.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21" Type="http://schemas.openxmlformats.org/officeDocument/2006/relationships/slideLayout" Target="../slideLayouts/slideLayout53.xml"/><Relationship Id="rId34" Type="http://schemas.openxmlformats.org/officeDocument/2006/relationships/tags" Target="../tags/tag16.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38" Type="http://schemas.openxmlformats.org/officeDocument/2006/relationships/image" Target="../media/image15.svg"/><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37" Type="http://schemas.openxmlformats.org/officeDocument/2006/relationships/image" Target="../media/image2.png"/><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image" Target="../media/image1.emf"/><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oleObject" Target="../embeddings/oleObject8.bin"/><Relationship Id="rId8" Type="http://schemas.openxmlformats.org/officeDocument/2006/relationships/slideLayout" Target="../slideLayouts/slideLayout40.xml"/><Relationship Id="rId3"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13" Type="http://schemas.openxmlformats.org/officeDocument/2006/relationships/image" Target="../media/image15.svg"/><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image" Target="../media/image2.png"/><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image" Target="../media/image1.emf"/><Relationship Id="rId5" Type="http://schemas.openxmlformats.org/officeDocument/2006/relationships/slideLayout" Target="../slideLayouts/slideLayout69.xml"/><Relationship Id="rId10" Type="http://schemas.openxmlformats.org/officeDocument/2006/relationships/oleObject" Target="../embeddings/oleObject15.bin"/><Relationship Id="rId4" Type="http://schemas.openxmlformats.org/officeDocument/2006/relationships/slideLayout" Target="../slideLayouts/slideLayout68.xml"/><Relationship Id="rId9" Type="http://schemas.openxmlformats.org/officeDocument/2006/relationships/tags" Target="../tags/tag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2280360-3C6D-A798-8CAC-A26D562C3683}"/>
              </a:ext>
            </a:extLst>
          </p:cNvPr>
          <p:cNvGraphicFramePr>
            <a:graphicFrameLocks noChangeAspect="1"/>
          </p:cNvGraphicFramePr>
          <p:nvPr userDrawn="1">
            <p:custDataLst>
              <p:tags r:id="rId34"/>
            </p:custDataLst>
            <p:extLst>
              <p:ext uri="{D42A27DB-BD31-4B8C-83A1-F6EECF244321}">
                <p14:modId xmlns:p14="http://schemas.microsoft.com/office/powerpoint/2010/main" val="9662590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5" imgW="425" imgH="424" progId="TCLayout.ActiveDocument.1">
                  <p:embed/>
                </p:oleObj>
              </mc:Choice>
              <mc:Fallback>
                <p:oleObj name="think-cell Slide" r:id="rId35" imgW="425" imgH="424" progId="TCLayout.ActiveDocument.1">
                  <p:embed/>
                  <p:pic>
                    <p:nvPicPr>
                      <p:cNvPr id="3" name="Object 2" hidden="1">
                        <a:extLst>
                          <a:ext uri="{FF2B5EF4-FFF2-40B4-BE49-F238E27FC236}">
                            <a16:creationId xmlns:a16="http://schemas.microsoft.com/office/drawing/2014/main" id="{92280360-3C6D-A798-8CAC-A26D562C3683}"/>
                          </a:ext>
                        </a:extLst>
                      </p:cNvPr>
                      <p:cNvPicPr/>
                      <p:nvPr/>
                    </p:nvPicPr>
                    <p:blipFill>
                      <a:blip r:embed="rId36"/>
                      <a:stretch>
                        <a:fillRect/>
                      </a:stretch>
                    </p:blipFill>
                    <p:spPr>
                      <a:xfrm>
                        <a:off x="1588" y="1588"/>
                        <a:ext cx="1588" cy="1588"/>
                      </a:xfrm>
                      <a:prstGeom prst="rect">
                        <a:avLst/>
                      </a:prstGeom>
                    </p:spPr>
                  </p:pic>
                </p:oleObj>
              </mc:Fallback>
            </mc:AlternateContent>
          </a:graphicData>
        </a:graphic>
      </p:graphicFrame>
      <p:sp>
        <p:nvSpPr>
          <p:cNvPr id="5" name="Footer Placeholder 4"/>
          <p:cNvSpPr>
            <a:spLocks noGrp="1"/>
          </p:cNvSpPr>
          <p:nvPr>
            <p:ph type="ftr" sz="quarter" idx="3"/>
          </p:nvPr>
        </p:nvSpPr>
        <p:spPr>
          <a:xfrm>
            <a:off x="2319338" y="6343650"/>
            <a:ext cx="5600700" cy="269875"/>
          </a:xfrm>
          <a:prstGeom prst="rect">
            <a:avLst/>
          </a:prstGeom>
        </p:spPr>
        <p:txBody>
          <a:bodyPr vert="horz" lIns="0" tIns="0" rIns="0" bIns="0" rtlCol="0" anchor="b" anchorCtr="0">
            <a:noAutofit/>
          </a:bodyPr>
          <a:lstStyle>
            <a:lvl1pPr algn="l">
              <a:defRPr sz="1200">
                <a:solidFill>
                  <a:schemeClr val="tx1"/>
                </a:solidFill>
              </a:defRPr>
            </a:lvl1pPr>
          </a:lstStyle>
          <a:p>
            <a:endParaRPr lang="en-GB"/>
          </a:p>
        </p:txBody>
      </p:sp>
      <p:sp>
        <p:nvSpPr>
          <p:cNvPr id="6" name="Slide Number Placeholder 5"/>
          <p:cNvSpPr>
            <a:spLocks noGrp="1"/>
          </p:cNvSpPr>
          <p:nvPr>
            <p:ph type="sldNum" sz="quarter" idx="4"/>
          </p:nvPr>
        </p:nvSpPr>
        <p:spPr>
          <a:xfrm>
            <a:off x="11285288" y="6343650"/>
            <a:ext cx="540000" cy="269875"/>
          </a:xfrm>
          <a:prstGeom prst="rect">
            <a:avLst/>
          </a:prstGeom>
        </p:spPr>
        <p:txBody>
          <a:bodyPr vert="horz" lIns="0" tIns="0" rIns="0" bIns="0" rtlCol="0" anchor="b" anchorCtr="0">
            <a:noAutofit/>
          </a:bodyPr>
          <a:lstStyle>
            <a:lvl1pPr algn="r">
              <a:defRPr sz="1000">
                <a:solidFill>
                  <a:schemeClr val="tx1"/>
                </a:solidFill>
              </a:defRPr>
            </a:lvl1pPr>
          </a:lstStyle>
          <a:p>
            <a:fld id="{9F9F533D-B52E-4A2F-BF72-0ADD2D94BD75}" type="slidenum">
              <a:rPr lang="en-GB" smtClean="0"/>
              <a:pPr/>
              <a:t>‹#›</a:t>
            </a:fld>
            <a:endParaRPr lang="en-GB"/>
          </a:p>
        </p:txBody>
      </p:sp>
      <p:sp>
        <p:nvSpPr>
          <p:cNvPr id="4" name="Title Placeholder 3"/>
          <p:cNvSpPr>
            <a:spLocks noGrp="1"/>
          </p:cNvSpPr>
          <p:nvPr>
            <p:ph type="title"/>
          </p:nvPr>
        </p:nvSpPr>
        <p:spPr>
          <a:xfrm>
            <a:off x="365125" y="242888"/>
            <a:ext cx="11460163" cy="430887"/>
          </a:xfrm>
          <a:prstGeom prst="rect">
            <a:avLst/>
          </a:prstGeom>
        </p:spPr>
        <p:txBody>
          <a:bodyPr vert="horz" lIns="0" tIns="0" rIns="0" bIns="0" rtlCol="0" anchor="b" anchorCtr="0">
            <a:noAutofit/>
          </a:bodyPr>
          <a:lstStyle/>
          <a:p>
            <a:r>
              <a:rPr lang="en-GB"/>
              <a:t>Click to enter slide title</a:t>
            </a:r>
          </a:p>
        </p:txBody>
      </p:sp>
      <p:sp>
        <p:nvSpPr>
          <p:cNvPr id="7" name="Date Placeholder 6"/>
          <p:cNvSpPr>
            <a:spLocks noGrp="1"/>
          </p:cNvSpPr>
          <p:nvPr>
            <p:ph type="dt" sz="half" idx="2"/>
          </p:nvPr>
        </p:nvSpPr>
        <p:spPr>
          <a:xfrm>
            <a:off x="8172450" y="6343650"/>
            <a:ext cx="2776537" cy="269875"/>
          </a:xfrm>
          <a:prstGeom prst="rect">
            <a:avLst/>
          </a:prstGeom>
        </p:spPr>
        <p:txBody>
          <a:bodyPr vert="horz" lIns="0" tIns="0" rIns="0" bIns="0" rtlCol="0" anchor="b" anchorCtr="0">
            <a:noAutofit/>
          </a:bodyPr>
          <a:lstStyle>
            <a:lvl1pPr algn="r">
              <a:defRPr sz="1000">
                <a:solidFill>
                  <a:schemeClr val="tx1"/>
                </a:solidFill>
              </a:defRPr>
            </a:lvl1pPr>
          </a:lstStyle>
          <a:p>
            <a:fld id="{346B58B4-0D72-4C8B-9355-854FB5782278}" type="datetime4">
              <a:rPr lang="en-GB" smtClean="0"/>
              <a:t>04 May 2023</a:t>
            </a:fld>
            <a:endParaRPr lang="en-GB"/>
          </a:p>
        </p:txBody>
      </p:sp>
      <p:sp>
        <p:nvSpPr>
          <p:cNvPr id="8" name="Text Placeholder 2">
            <a:extLst>
              <a:ext uri="{FF2B5EF4-FFF2-40B4-BE49-F238E27FC236}">
                <a16:creationId xmlns:a16="http://schemas.microsoft.com/office/drawing/2014/main" id="{BBC2AD35-7761-4742-BEF1-3D0CAD2E1DED}"/>
              </a:ext>
            </a:extLst>
          </p:cNvPr>
          <p:cNvSpPr>
            <a:spLocks noGrp="1"/>
          </p:cNvSpPr>
          <p:nvPr>
            <p:ph type="body" idx="1"/>
          </p:nvPr>
        </p:nvSpPr>
        <p:spPr>
          <a:xfrm>
            <a:off x="365125" y="1303338"/>
            <a:ext cx="11460163" cy="4787899"/>
          </a:xfrm>
          <a:prstGeom prst="rect">
            <a:avLst/>
          </a:prstGeom>
        </p:spPr>
        <p:txBody>
          <a:bodyPr vert="horz" lIns="180000" tIns="180000" rIns="180000" bIns="180000" rtlCol="0">
            <a:noAutofit/>
          </a:bodyPr>
          <a:lstStyle/>
          <a:p>
            <a:pPr lvl="0"/>
            <a:r>
              <a:rPr lang="en-GB"/>
              <a:t>Click to enter text content.</a:t>
            </a:r>
            <a:br>
              <a:rPr lang="en-GB"/>
            </a:br>
            <a:r>
              <a:rPr lang="en-GB"/>
              <a:t>To increase bullet level, select your text &gt; press ‘Tab’.</a:t>
            </a:r>
            <a:br>
              <a:rPr lang="en-GB"/>
            </a:br>
            <a:r>
              <a:rPr lang="en-GB"/>
              <a:t>To decrease bullet level, select your text &gt; press ‘Shift’ + ‘Tab’.</a:t>
            </a:r>
            <a:br>
              <a:rPr lang="en-GB"/>
            </a:br>
            <a:r>
              <a:rPr lang="en-GB"/>
              <a:t>To remove bullet levels, select your text &gt; right click &gt; press ‘bullets’.</a:t>
            </a:r>
          </a:p>
          <a:p>
            <a:pPr lvl="1"/>
            <a:r>
              <a:rPr lang="en-GB"/>
              <a:t>Second level</a:t>
            </a:r>
          </a:p>
          <a:p>
            <a:pPr lvl="2"/>
            <a:r>
              <a:rPr lang="en-GB"/>
              <a:t>Third level</a:t>
            </a:r>
          </a:p>
          <a:p>
            <a:pPr lvl="3"/>
            <a:r>
              <a:rPr lang="en-GB"/>
              <a:t>Fourth level</a:t>
            </a:r>
          </a:p>
          <a:p>
            <a:pPr lvl="4"/>
            <a:r>
              <a:rPr lang="en-GB"/>
              <a:t>Fifth level</a:t>
            </a:r>
          </a:p>
          <a:p>
            <a:pPr lvl="5"/>
            <a:r>
              <a:rPr lang="en-GB"/>
              <a:t>Sixth level</a:t>
            </a:r>
          </a:p>
          <a:p>
            <a:pPr lvl="6"/>
            <a:r>
              <a:rPr lang="en-GB"/>
              <a:t>Seventh level</a:t>
            </a:r>
          </a:p>
          <a:p>
            <a:pPr lvl="7"/>
            <a:r>
              <a:rPr lang="en-GB"/>
              <a:t>Eighth level</a:t>
            </a:r>
          </a:p>
          <a:p>
            <a:pPr lvl="8"/>
            <a:r>
              <a:rPr lang="en-GB"/>
              <a:t>Ninth level</a:t>
            </a:r>
          </a:p>
          <a:p>
            <a:pPr lvl="4"/>
            <a:endParaRPr lang="en-GB"/>
          </a:p>
        </p:txBody>
      </p:sp>
      <p:pic>
        <p:nvPicPr>
          <p:cNvPr id="26" name="Graphic 25">
            <a:extLst>
              <a:ext uri="{FF2B5EF4-FFF2-40B4-BE49-F238E27FC236}">
                <a16:creationId xmlns:a16="http://schemas.microsoft.com/office/drawing/2014/main" id="{7B7C2D6E-A9EC-414F-8A58-3207DA98D6C5}"/>
              </a:ext>
            </a:extLst>
          </p:cNvPr>
          <p:cNvPicPr>
            <a:picLocks noChangeAspect="1"/>
          </p:cNvPicPr>
          <p:nvPr userDrawn="1"/>
        </p:nvPicPr>
        <p:blipFill>
          <a:blip r:embed="rId37" cstate="print">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376239" y="6354213"/>
            <a:ext cx="820737" cy="247406"/>
          </a:xfrm>
          <a:prstGeom prst="rect">
            <a:avLst/>
          </a:prstGeom>
        </p:spPr>
      </p:pic>
    </p:spTree>
    <p:extLst>
      <p:ext uri="{BB962C8B-B14F-4D97-AF65-F5344CB8AC3E}">
        <p14:creationId xmlns:p14="http://schemas.microsoft.com/office/powerpoint/2010/main" val="4260756284"/>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82" r:id="rId3"/>
    <p:sldLayoutId id="2147483785" r:id="rId4"/>
    <p:sldLayoutId id="2147483787" r:id="rId5"/>
    <p:sldLayoutId id="2147483663" r:id="rId6"/>
    <p:sldLayoutId id="2147483664" r:id="rId7"/>
    <p:sldLayoutId id="2147483665" r:id="rId8"/>
    <p:sldLayoutId id="2147483668" r:id="rId9"/>
    <p:sldLayoutId id="2147483786" r:id="rId10"/>
    <p:sldLayoutId id="2147483669" r:id="rId11"/>
    <p:sldLayoutId id="2147483670" r:id="rId12"/>
    <p:sldLayoutId id="2147483671" r:id="rId13"/>
    <p:sldLayoutId id="2147483728" r:id="rId14"/>
    <p:sldLayoutId id="2147483730" r:id="rId15"/>
    <p:sldLayoutId id="2147483765" r:id="rId16"/>
    <p:sldLayoutId id="2147483773" r:id="rId17"/>
    <p:sldLayoutId id="2147483774" r:id="rId18"/>
    <p:sldLayoutId id="2147483766" r:id="rId19"/>
    <p:sldLayoutId id="2147483673" r:id="rId20"/>
    <p:sldLayoutId id="2147483771" r:id="rId21"/>
    <p:sldLayoutId id="2147483768" r:id="rId22"/>
    <p:sldLayoutId id="2147483767" r:id="rId23"/>
    <p:sldLayoutId id="2147483776" r:id="rId24"/>
    <p:sldLayoutId id="2147483763" r:id="rId25"/>
    <p:sldLayoutId id="2147483675" r:id="rId26"/>
    <p:sldLayoutId id="2147483777" r:id="rId27"/>
    <p:sldLayoutId id="2147483788" r:id="rId28"/>
    <p:sldLayoutId id="2147483778" r:id="rId29"/>
    <p:sldLayoutId id="2147483762" r:id="rId30"/>
    <p:sldLayoutId id="2147483764" r:id="rId31"/>
    <p:sldLayoutId id="2147483858"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1219170" rtl="0" eaLnBrk="1" latinLnBrk="0" hangingPunct="1">
        <a:lnSpc>
          <a:spcPct val="100000"/>
        </a:lnSpc>
        <a:spcBef>
          <a:spcPct val="0"/>
        </a:spcBef>
        <a:buNone/>
        <a:defRPr sz="2800" b="1" kern="1200">
          <a:solidFill>
            <a:schemeClr val="tx2"/>
          </a:solidFill>
          <a:latin typeface="+mj-lt"/>
          <a:ea typeface="+mj-ea"/>
          <a:cs typeface="+mj-cs"/>
        </a:defRPr>
      </a:lvl1pPr>
    </p:titleStyle>
    <p:bodyStyle>
      <a:lvl1pPr marL="359991" indent="-359991" algn="l" defTabSz="1219170" rtl="0" eaLnBrk="1" latinLnBrk="0" hangingPunct="1">
        <a:spcBef>
          <a:spcPts val="300"/>
        </a:spcBef>
        <a:spcAft>
          <a:spcPts val="300"/>
        </a:spcAft>
        <a:buClr>
          <a:schemeClr val="tx2"/>
        </a:buClr>
        <a:buSzPct val="110000"/>
        <a:buFont typeface="Arial" panose="020B0604020202020204" pitchFamily="34" charset="0"/>
        <a:buChar char="•"/>
        <a:defRPr sz="2200" kern="1200">
          <a:solidFill>
            <a:schemeClr val="tx1"/>
          </a:solidFill>
          <a:latin typeface="+mn-lt"/>
          <a:ea typeface="+mn-ea"/>
          <a:cs typeface="+mn-cs"/>
        </a:defRPr>
      </a:lvl1pPr>
      <a:lvl2pPr marL="717533" indent="-359991" algn="l" defTabSz="1219170" rtl="0" eaLnBrk="1" latinLnBrk="0" hangingPunct="1">
        <a:spcBef>
          <a:spcPts val="300"/>
        </a:spcBef>
        <a:spcAft>
          <a:spcPts val="300"/>
        </a:spcAft>
        <a:buClr>
          <a:schemeClr val="tx1"/>
        </a:buClr>
        <a:buFont typeface="Arial" panose="020B0604020202020204" pitchFamily="34" charset="0"/>
        <a:buChar char="­"/>
        <a:defRPr sz="2000" kern="1200">
          <a:solidFill>
            <a:schemeClr val="tx1"/>
          </a:solidFill>
          <a:latin typeface="+mn-lt"/>
          <a:ea typeface="+mn-ea"/>
          <a:cs typeface="+mn-cs"/>
        </a:defRPr>
      </a:lvl2pPr>
      <a:lvl3pPr marL="1079973" indent="-359991" algn="l" defTabSz="1219170" rtl="0" eaLnBrk="1" latinLnBrk="0" hangingPunct="1">
        <a:spcBef>
          <a:spcPts val="30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3pPr>
      <a:lvl4pPr marL="1441415" indent="-359991" algn="l" defTabSz="1219170" rtl="0" eaLnBrk="1" latinLnBrk="0" hangingPunct="1">
        <a:spcBef>
          <a:spcPts val="300"/>
        </a:spcBef>
        <a:spcAft>
          <a:spcPts val="300"/>
        </a:spcAft>
        <a:buClr>
          <a:schemeClr val="tx1"/>
        </a:buClr>
        <a:buFont typeface="Arial" panose="020B0604020202020204" pitchFamily="34" charset="0"/>
        <a:buChar char="­"/>
        <a:defRPr sz="1600" kern="1200">
          <a:solidFill>
            <a:schemeClr val="tx1"/>
          </a:solidFill>
          <a:latin typeface="+mn-lt"/>
          <a:ea typeface="+mn-ea"/>
          <a:cs typeface="+mn-cs"/>
        </a:defRPr>
      </a:lvl4pPr>
      <a:lvl5pPr marL="1799955" indent="-359991" algn="l" defTabSz="1219170" rtl="0" eaLnBrk="1" latinLnBrk="0" hangingPunct="1">
        <a:spcBef>
          <a:spcPts val="300"/>
        </a:spcBef>
        <a:spcAft>
          <a:spcPts val="300"/>
        </a:spcAft>
        <a:buClr>
          <a:schemeClr val="tx1"/>
        </a:buClr>
        <a:buFont typeface="Arial" panose="020B0604020202020204" pitchFamily="34" charset="0"/>
        <a:buChar char="­"/>
        <a:defRPr sz="1400" b="0" kern="1200">
          <a:solidFill>
            <a:schemeClr val="tx1"/>
          </a:solidFill>
          <a:latin typeface="+mn-lt"/>
          <a:ea typeface="+mn-ea"/>
          <a:cs typeface="+mn-cs"/>
        </a:defRPr>
      </a:lvl5pPr>
      <a:lvl6pPr marL="2159946"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mn-lt"/>
          <a:ea typeface="+mn-ea"/>
          <a:cs typeface="+mn-cs"/>
        </a:defRPr>
      </a:lvl6pPr>
      <a:lvl7pPr marL="2399940"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mn-lt"/>
          <a:ea typeface="+mn-ea"/>
          <a:cs typeface="+mn-cs"/>
        </a:defRPr>
      </a:lvl7pPr>
      <a:lvl8pPr marL="2759931"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mn-lt"/>
          <a:ea typeface="+mn-ea"/>
          <a:cs typeface="+mn-cs"/>
        </a:defRPr>
      </a:lvl8pPr>
      <a:lvl9pPr marL="3119922"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A6A6A6"/>
          </p15:clr>
        </p15:guide>
        <p15:guide id="2" pos="7680" userDrawn="1">
          <p15:clr>
            <a:srgbClr val="A6A6A6"/>
          </p15:clr>
        </p15:guide>
        <p15:guide id="3" pos="230" userDrawn="1">
          <p15:clr>
            <a:srgbClr val="A6A6A6"/>
          </p15:clr>
        </p15:guide>
        <p15:guide id="4" pos="1301" userDrawn="1">
          <p15:clr>
            <a:srgbClr val="A6A6A6"/>
          </p15:clr>
        </p15:guide>
        <p15:guide id="5" pos="1461" userDrawn="1">
          <p15:clr>
            <a:srgbClr val="A6A6A6"/>
          </p15:clr>
        </p15:guide>
        <p15:guide id="6" pos="2531" userDrawn="1">
          <p15:clr>
            <a:srgbClr val="A6A6A6"/>
          </p15:clr>
        </p15:guide>
        <p15:guide id="7" pos="2690" userDrawn="1">
          <p15:clr>
            <a:srgbClr val="A6A6A6"/>
          </p15:clr>
        </p15:guide>
        <p15:guide id="8" pos="3759" userDrawn="1">
          <p15:clr>
            <a:srgbClr val="A6A6A6"/>
          </p15:clr>
        </p15:guide>
        <p15:guide id="9" pos="3920" userDrawn="1">
          <p15:clr>
            <a:srgbClr val="A6A6A6"/>
          </p15:clr>
        </p15:guide>
        <p15:guide id="10" pos="4989" userDrawn="1">
          <p15:clr>
            <a:srgbClr val="A6A6A6"/>
          </p15:clr>
        </p15:guide>
        <p15:guide id="11" pos="5148" userDrawn="1">
          <p15:clr>
            <a:srgbClr val="A6A6A6"/>
          </p15:clr>
        </p15:guide>
        <p15:guide id="12" pos="6218" userDrawn="1">
          <p15:clr>
            <a:srgbClr val="A6A6A6"/>
          </p15:clr>
        </p15:guide>
        <p15:guide id="13" pos="6378" userDrawn="1">
          <p15:clr>
            <a:srgbClr val="A6A6A6"/>
          </p15:clr>
        </p15:guide>
        <p15:guide id="14" pos="7449" userDrawn="1">
          <p15:clr>
            <a:srgbClr val="A6A6A6"/>
          </p15:clr>
        </p15:guide>
        <p15:guide id="15" orient="horz" userDrawn="1">
          <p15:clr>
            <a:srgbClr val="A6A6A6"/>
          </p15:clr>
        </p15:guide>
        <p15:guide id="16" orient="horz" pos="4315" userDrawn="1">
          <p15:clr>
            <a:srgbClr val="A6A6A6"/>
          </p15:clr>
        </p15:guide>
        <p15:guide id="17" orient="horz" pos="153" userDrawn="1">
          <p15:clr>
            <a:srgbClr val="A6A6A6"/>
          </p15:clr>
        </p15:guide>
        <p15:guide id="18" orient="horz" pos="686" userDrawn="1">
          <p15:clr>
            <a:srgbClr val="A6A6A6"/>
          </p15:clr>
        </p15:guide>
        <p15:guide id="19" orient="horz" pos="821" userDrawn="1">
          <p15:clr>
            <a:srgbClr val="A6A6A6"/>
          </p15:clr>
        </p15:guide>
        <p15:guide id="20" orient="horz" pos="1323" userDrawn="1">
          <p15:clr>
            <a:srgbClr val="A6A6A6"/>
          </p15:clr>
        </p15:guide>
        <p15:guide id="21" orient="horz" pos="2330" userDrawn="1">
          <p15:clr>
            <a:srgbClr val="A6A6A6"/>
          </p15:clr>
        </p15:guide>
        <p15:guide id="22" orient="horz" pos="3335" userDrawn="1">
          <p15:clr>
            <a:srgbClr val="A6A6A6"/>
          </p15:clr>
        </p15:guide>
        <p15:guide id="23" orient="horz" pos="3837" userDrawn="1">
          <p15:clr>
            <a:srgbClr val="A6A6A6"/>
          </p15:clr>
        </p15:guide>
        <p15:guide id="24" orient="horz" pos="4166" userDrawn="1">
          <p15:clr>
            <a:srgbClr val="A6A6A6"/>
          </p15:clr>
        </p15:guide>
        <p15:guide id="25" orient="horz" pos="1827" userDrawn="1">
          <p15:clr>
            <a:srgbClr val="A4A3A4"/>
          </p15:clr>
        </p15:guide>
        <p15:guide id="26" orient="horz" pos="2832" userDrawn="1">
          <p15:clr>
            <a:srgbClr val="A4A3A4"/>
          </p15:clr>
        </p15:guide>
        <p15:guide id="27" orient="horz" pos="3996"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2280360-3C6D-A798-8CAC-A26D562C3683}"/>
              </a:ext>
            </a:extLst>
          </p:cNvPr>
          <p:cNvGraphicFramePr>
            <a:graphicFrameLocks noChangeAspect="1"/>
          </p:cNvGraphicFramePr>
          <p:nvPr userDrawn="1">
            <p:custDataLst>
              <p:tags r:id="rId34"/>
            </p:custDataLst>
            <p:extLst>
              <p:ext uri="{D42A27DB-BD31-4B8C-83A1-F6EECF244321}">
                <p14:modId xmlns:p14="http://schemas.microsoft.com/office/powerpoint/2010/main" val="9662590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5" imgW="425" imgH="424" progId="TCLayout.ActiveDocument.1">
                  <p:embed/>
                </p:oleObj>
              </mc:Choice>
              <mc:Fallback>
                <p:oleObj name="think-cell Slide" r:id="rId35" imgW="425" imgH="424" progId="TCLayout.ActiveDocument.1">
                  <p:embed/>
                  <p:pic>
                    <p:nvPicPr>
                      <p:cNvPr id="3" name="Object 2" hidden="1">
                        <a:extLst>
                          <a:ext uri="{FF2B5EF4-FFF2-40B4-BE49-F238E27FC236}">
                            <a16:creationId xmlns:a16="http://schemas.microsoft.com/office/drawing/2014/main" id="{92280360-3C6D-A798-8CAC-A26D562C3683}"/>
                          </a:ext>
                        </a:extLst>
                      </p:cNvPr>
                      <p:cNvPicPr/>
                      <p:nvPr/>
                    </p:nvPicPr>
                    <p:blipFill>
                      <a:blip r:embed="rId36"/>
                      <a:stretch>
                        <a:fillRect/>
                      </a:stretch>
                    </p:blipFill>
                    <p:spPr>
                      <a:xfrm>
                        <a:off x="1588" y="1588"/>
                        <a:ext cx="1588" cy="1588"/>
                      </a:xfrm>
                      <a:prstGeom prst="rect">
                        <a:avLst/>
                      </a:prstGeom>
                    </p:spPr>
                  </p:pic>
                </p:oleObj>
              </mc:Fallback>
            </mc:AlternateContent>
          </a:graphicData>
        </a:graphic>
      </p:graphicFrame>
      <p:sp>
        <p:nvSpPr>
          <p:cNvPr id="5" name="Footer Placeholder 4"/>
          <p:cNvSpPr>
            <a:spLocks noGrp="1"/>
          </p:cNvSpPr>
          <p:nvPr>
            <p:ph type="ftr" sz="quarter" idx="3"/>
          </p:nvPr>
        </p:nvSpPr>
        <p:spPr>
          <a:xfrm>
            <a:off x="2319338" y="6343650"/>
            <a:ext cx="5600700" cy="269875"/>
          </a:xfrm>
          <a:prstGeom prst="rect">
            <a:avLst/>
          </a:prstGeom>
        </p:spPr>
        <p:txBody>
          <a:bodyPr vert="horz" lIns="0" tIns="0" rIns="0" bIns="0" rtlCol="0" anchor="b" anchorCtr="0">
            <a:noAutofit/>
          </a:bodyPr>
          <a:lstStyle>
            <a:lvl1pPr algn="l">
              <a:defRPr sz="1200">
                <a:solidFill>
                  <a:schemeClr val="tx1"/>
                </a:solidFill>
              </a:defRPr>
            </a:lvl1pPr>
          </a:lstStyle>
          <a:p>
            <a:endParaRPr lang="en-GB"/>
          </a:p>
        </p:txBody>
      </p:sp>
      <p:sp>
        <p:nvSpPr>
          <p:cNvPr id="6" name="Slide Number Placeholder 5"/>
          <p:cNvSpPr>
            <a:spLocks noGrp="1"/>
          </p:cNvSpPr>
          <p:nvPr>
            <p:ph type="sldNum" sz="quarter" idx="4"/>
          </p:nvPr>
        </p:nvSpPr>
        <p:spPr>
          <a:xfrm>
            <a:off x="11285288" y="6343650"/>
            <a:ext cx="540000" cy="269875"/>
          </a:xfrm>
          <a:prstGeom prst="rect">
            <a:avLst/>
          </a:prstGeom>
        </p:spPr>
        <p:txBody>
          <a:bodyPr vert="horz" lIns="0" tIns="0" rIns="0" bIns="0" rtlCol="0" anchor="b" anchorCtr="0">
            <a:noAutofit/>
          </a:bodyPr>
          <a:lstStyle>
            <a:lvl1pPr algn="r">
              <a:defRPr sz="1000">
                <a:solidFill>
                  <a:schemeClr val="tx1"/>
                </a:solidFill>
              </a:defRPr>
            </a:lvl1pPr>
          </a:lstStyle>
          <a:p>
            <a:fld id="{9F9F533D-B52E-4A2F-BF72-0ADD2D94BD75}" type="slidenum">
              <a:rPr lang="en-GB" smtClean="0"/>
              <a:pPr/>
              <a:t>‹#›</a:t>
            </a:fld>
            <a:endParaRPr lang="en-GB"/>
          </a:p>
        </p:txBody>
      </p:sp>
      <p:sp>
        <p:nvSpPr>
          <p:cNvPr id="4" name="Title Placeholder 3"/>
          <p:cNvSpPr>
            <a:spLocks noGrp="1"/>
          </p:cNvSpPr>
          <p:nvPr>
            <p:ph type="title"/>
          </p:nvPr>
        </p:nvSpPr>
        <p:spPr>
          <a:xfrm>
            <a:off x="365125" y="242888"/>
            <a:ext cx="11460163" cy="430887"/>
          </a:xfrm>
          <a:prstGeom prst="rect">
            <a:avLst/>
          </a:prstGeom>
        </p:spPr>
        <p:txBody>
          <a:bodyPr vert="horz" lIns="0" tIns="0" rIns="0" bIns="0" rtlCol="0" anchor="b" anchorCtr="0">
            <a:noAutofit/>
          </a:bodyPr>
          <a:lstStyle/>
          <a:p>
            <a:r>
              <a:rPr lang="en-GB"/>
              <a:t>Click to enter slide title</a:t>
            </a:r>
          </a:p>
        </p:txBody>
      </p:sp>
      <p:sp>
        <p:nvSpPr>
          <p:cNvPr id="7" name="Date Placeholder 6"/>
          <p:cNvSpPr>
            <a:spLocks noGrp="1"/>
          </p:cNvSpPr>
          <p:nvPr>
            <p:ph type="dt" sz="half" idx="2"/>
          </p:nvPr>
        </p:nvSpPr>
        <p:spPr>
          <a:xfrm>
            <a:off x="8172450" y="6343650"/>
            <a:ext cx="2776537" cy="269875"/>
          </a:xfrm>
          <a:prstGeom prst="rect">
            <a:avLst/>
          </a:prstGeom>
        </p:spPr>
        <p:txBody>
          <a:bodyPr vert="horz" lIns="0" tIns="0" rIns="0" bIns="0" rtlCol="0" anchor="b" anchorCtr="0">
            <a:noAutofit/>
          </a:bodyPr>
          <a:lstStyle>
            <a:lvl1pPr algn="r">
              <a:defRPr sz="1000">
                <a:solidFill>
                  <a:schemeClr val="tx1"/>
                </a:solidFill>
              </a:defRPr>
            </a:lvl1pPr>
          </a:lstStyle>
          <a:p>
            <a:fld id="{346B58B4-0D72-4C8B-9355-854FB5782278}" type="datetime4">
              <a:rPr lang="en-GB" smtClean="0"/>
              <a:t>04 May 2023</a:t>
            </a:fld>
            <a:endParaRPr lang="en-GB"/>
          </a:p>
        </p:txBody>
      </p:sp>
      <p:sp>
        <p:nvSpPr>
          <p:cNvPr id="8" name="Text Placeholder 2">
            <a:extLst>
              <a:ext uri="{FF2B5EF4-FFF2-40B4-BE49-F238E27FC236}">
                <a16:creationId xmlns:a16="http://schemas.microsoft.com/office/drawing/2014/main" id="{BBC2AD35-7761-4742-BEF1-3D0CAD2E1DED}"/>
              </a:ext>
            </a:extLst>
          </p:cNvPr>
          <p:cNvSpPr>
            <a:spLocks noGrp="1"/>
          </p:cNvSpPr>
          <p:nvPr>
            <p:ph type="body" idx="1"/>
          </p:nvPr>
        </p:nvSpPr>
        <p:spPr>
          <a:xfrm>
            <a:off x="365125" y="1303338"/>
            <a:ext cx="11460163" cy="4787899"/>
          </a:xfrm>
          <a:prstGeom prst="rect">
            <a:avLst/>
          </a:prstGeom>
        </p:spPr>
        <p:txBody>
          <a:bodyPr vert="horz" lIns="180000" tIns="180000" rIns="180000" bIns="180000" rtlCol="0">
            <a:noAutofit/>
          </a:bodyPr>
          <a:lstStyle/>
          <a:p>
            <a:pPr lvl="0"/>
            <a:r>
              <a:rPr lang="en-GB"/>
              <a:t>Click to enter text content.</a:t>
            </a:r>
            <a:br>
              <a:rPr lang="en-GB"/>
            </a:br>
            <a:r>
              <a:rPr lang="en-GB"/>
              <a:t>To increase bullet level, select your text &gt; press ‘Tab’.</a:t>
            </a:r>
            <a:br>
              <a:rPr lang="en-GB"/>
            </a:br>
            <a:r>
              <a:rPr lang="en-GB"/>
              <a:t>To decrease bullet level, select your text &gt; press ‘Shift’ + ‘Tab’.</a:t>
            </a:r>
            <a:br>
              <a:rPr lang="en-GB"/>
            </a:br>
            <a:r>
              <a:rPr lang="en-GB"/>
              <a:t>To remove bullet levels, select your text &gt; right click &gt; press ‘bullets’.</a:t>
            </a:r>
          </a:p>
          <a:p>
            <a:pPr lvl="1"/>
            <a:r>
              <a:rPr lang="en-GB"/>
              <a:t>Second level</a:t>
            </a:r>
          </a:p>
          <a:p>
            <a:pPr lvl="2"/>
            <a:r>
              <a:rPr lang="en-GB"/>
              <a:t>Third level</a:t>
            </a:r>
          </a:p>
          <a:p>
            <a:pPr lvl="3"/>
            <a:r>
              <a:rPr lang="en-GB"/>
              <a:t>Fourth level</a:t>
            </a:r>
          </a:p>
          <a:p>
            <a:pPr lvl="4"/>
            <a:r>
              <a:rPr lang="en-GB"/>
              <a:t>Fifth level</a:t>
            </a:r>
          </a:p>
          <a:p>
            <a:pPr lvl="5"/>
            <a:r>
              <a:rPr lang="en-GB"/>
              <a:t>Sixth level</a:t>
            </a:r>
          </a:p>
          <a:p>
            <a:pPr lvl="6"/>
            <a:r>
              <a:rPr lang="en-GB"/>
              <a:t>Seventh level</a:t>
            </a:r>
          </a:p>
          <a:p>
            <a:pPr lvl="7"/>
            <a:r>
              <a:rPr lang="en-GB"/>
              <a:t>Eighth level</a:t>
            </a:r>
          </a:p>
          <a:p>
            <a:pPr lvl="8"/>
            <a:r>
              <a:rPr lang="en-GB"/>
              <a:t>Ninth level</a:t>
            </a:r>
          </a:p>
          <a:p>
            <a:pPr lvl="4"/>
            <a:endParaRPr lang="en-GB"/>
          </a:p>
        </p:txBody>
      </p:sp>
      <p:pic>
        <p:nvPicPr>
          <p:cNvPr id="26" name="Graphic 25">
            <a:extLst>
              <a:ext uri="{FF2B5EF4-FFF2-40B4-BE49-F238E27FC236}">
                <a16:creationId xmlns:a16="http://schemas.microsoft.com/office/drawing/2014/main" id="{7B7C2D6E-A9EC-414F-8A58-3207DA98D6C5}"/>
              </a:ext>
            </a:extLst>
          </p:cNvPr>
          <p:cNvPicPr>
            <a:picLocks noChangeAspect="1"/>
          </p:cNvPicPr>
          <p:nvPr userDrawn="1"/>
        </p:nvPicPr>
        <p:blipFill>
          <a:blip r:embed="rId37" cstate="print">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376239" y="6354213"/>
            <a:ext cx="820737" cy="247406"/>
          </a:xfrm>
          <a:prstGeom prst="rect">
            <a:avLst/>
          </a:prstGeom>
        </p:spPr>
      </p:pic>
    </p:spTree>
    <p:extLst>
      <p:ext uri="{BB962C8B-B14F-4D97-AF65-F5344CB8AC3E}">
        <p14:creationId xmlns:p14="http://schemas.microsoft.com/office/powerpoint/2010/main" val="4260756284"/>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22" r:id="rId6"/>
    <p:sldLayoutId id="2147483823" r:id="rId7"/>
    <p:sldLayoutId id="2147483824" r:id="rId8"/>
    <p:sldLayoutId id="2147483825" r:id="rId9"/>
    <p:sldLayoutId id="2147483835" r:id="rId10"/>
    <p:sldLayoutId id="2147483826" r:id="rId11"/>
    <p:sldLayoutId id="2147483827" r:id="rId12"/>
    <p:sldLayoutId id="2147483828" r:id="rId13"/>
    <p:sldLayoutId id="2147483836" r:id="rId14"/>
    <p:sldLayoutId id="2147483837" r:id="rId15"/>
    <p:sldLayoutId id="2147483838" r:id="rId16"/>
    <p:sldLayoutId id="2147483839" r:id="rId17"/>
    <p:sldLayoutId id="2147483840" r:id="rId18"/>
    <p:sldLayoutId id="2147483841" r:id="rId19"/>
    <p:sldLayoutId id="2147483842" r:id="rId20"/>
    <p:sldLayoutId id="2147483843" r:id="rId21"/>
    <p:sldLayoutId id="2147483844" r:id="rId22"/>
    <p:sldLayoutId id="2147483845" r:id="rId23"/>
    <p:sldLayoutId id="2147483846" r:id="rId24"/>
    <p:sldLayoutId id="2147483847" r:id="rId25"/>
    <p:sldLayoutId id="2147483848" r:id="rId26"/>
    <p:sldLayoutId id="2147483849" r:id="rId27"/>
    <p:sldLayoutId id="2147483850" r:id="rId28"/>
    <p:sldLayoutId id="2147483851" r:id="rId29"/>
    <p:sldLayoutId id="2147483852" r:id="rId30"/>
    <p:sldLayoutId id="2147483853" r:id="rId31"/>
    <p:sldLayoutId id="2147483829"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1219170" rtl="0" eaLnBrk="1" latinLnBrk="0" hangingPunct="1">
        <a:lnSpc>
          <a:spcPct val="100000"/>
        </a:lnSpc>
        <a:spcBef>
          <a:spcPct val="0"/>
        </a:spcBef>
        <a:buNone/>
        <a:defRPr sz="2800" b="1" kern="1200">
          <a:solidFill>
            <a:schemeClr val="tx2"/>
          </a:solidFill>
          <a:latin typeface="+mj-lt"/>
          <a:ea typeface="+mj-ea"/>
          <a:cs typeface="+mj-cs"/>
        </a:defRPr>
      </a:lvl1pPr>
    </p:titleStyle>
    <p:bodyStyle>
      <a:lvl1pPr marL="359991" indent="-359991" algn="l" defTabSz="1219170" rtl="0" eaLnBrk="1" latinLnBrk="0" hangingPunct="1">
        <a:spcBef>
          <a:spcPts val="300"/>
        </a:spcBef>
        <a:spcAft>
          <a:spcPts val="300"/>
        </a:spcAft>
        <a:buClr>
          <a:schemeClr val="tx2"/>
        </a:buClr>
        <a:buSzPct val="110000"/>
        <a:buFont typeface="Arial" panose="020B0604020202020204" pitchFamily="34" charset="0"/>
        <a:buChar char="•"/>
        <a:defRPr sz="2200" kern="1200">
          <a:solidFill>
            <a:schemeClr val="tx1"/>
          </a:solidFill>
          <a:latin typeface="+mn-lt"/>
          <a:ea typeface="+mn-ea"/>
          <a:cs typeface="+mn-cs"/>
        </a:defRPr>
      </a:lvl1pPr>
      <a:lvl2pPr marL="717533" indent="-359991" algn="l" defTabSz="1219170" rtl="0" eaLnBrk="1" latinLnBrk="0" hangingPunct="1">
        <a:spcBef>
          <a:spcPts val="300"/>
        </a:spcBef>
        <a:spcAft>
          <a:spcPts val="300"/>
        </a:spcAft>
        <a:buClr>
          <a:schemeClr val="tx1"/>
        </a:buClr>
        <a:buFont typeface="Arial" panose="020B0604020202020204" pitchFamily="34" charset="0"/>
        <a:buChar char="­"/>
        <a:defRPr sz="2000" kern="1200">
          <a:solidFill>
            <a:schemeClr val="tx1"/>
          </a:solidFill>
          <a:latin typeface="+mn-lt"/>
          <a:ea typeface="+mn-ea"/>
          <a:cs typeface="+mn-cs"/>
        </a:defRPr>
      </a:lvl2pPr>
      <a:lvl3pPr marL="1079973" indent="-359991" algn="l" defTabSz="1219170" rtl="0" eaLnBrk="1" latinLnBrk="0" hangingPunct="1">
        <a:spcBef>
          <a:spcPts val="30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3pPr>
      <a:lvl4pPr marL="1441415" indent="-359991" algn="l" defTabSz="1219170" rtl="0" eaLnBrk="1" latinLnBrk="0" hangingPunct="1">
        <a:spcBef>
          <a:spcPts val="300"/>
        </a:spcBef>
        <a:spcAft>
          <a:spcPts val="300"/>
        </a:spcAft>
        <a:buClr>
          <a:schemeClr val="tx1"/>
        </a:buClr>
        <a:buFont typeface="Arial" panose="020B0604020202020204" pitchFamily="34" charset="0"/>
        <a:buChar char="­"/>
        <a:defRPr sz="1600" kern="1200">
          <a:solidFill>
            <a:schemeClr val="tx1"/>
          </a:solidFill>
          <a:latin typeface="+mn-lt"/>
          <a:ea typeface="+mn-ea"/>
          <a:cs typeface="+mn-cs"/>
        </a:defRPr>
      </a:lvl4pPr>
      <a:lvl5pPr marL="1799955" indent="-359991" algn="l" defTabSz="1219170" rtl="0" eaLnBrk="1" latinLnBrk="0" hangingPunct="1">
        <a:spcBef>
          <a:spcPts val="300"/>
        </a:spcBef>
        <a:spcAft>
          <a:spcPts val="300"/>
        </a:spcAft>
        <a:buClr>
          <a:schemeClr val="tx1"/>
        </a:buClr>
        <a:buFont typeface="Arial" panose="020B0604020202020204" pitchFamily="34" charset="0"/>
        <a:buChar char="­"/>
        <a:defRPr sz="1400" b="0" kern="1200">
          <a:solidFill>
            <a:schemeClr val="tx1"/>
          </a:solidFill>
          <a:latin typeface="+mn-lt"/>
          <a:ea typeface="+mn-ea"/>
          <a:cs typeface="+mn-cs"/>
        </a:defRPr>
      </a:lvl5pPr>
      <a:lvl6pPr marL="2159946"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mn-lt"/>
          <a:ea typeface="+mn-ea"/>
          <a:cs typeface="+mn-cs"/>
        </a:defRPr>
      </a:lvl6pPr>
      <a:lvl7pPr marL="2399940"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mn-lt"/>
          <a:ea typeface="+mn-ea"/>
          <a:cs typeface="+mn-cs"/>
        </a:defRPr>
      </a:lvl7pPr>
      <a:lvl8pPr marL="2759931"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mn-lt"/>
          <a:ea typeface="+mn-ea"/>
          <a:cs typeface="+mn-cs"/>
        </a:defRPr>
      </a:lvl8pPr>
      <a:lvl9pPr marL="3119922"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A6A6A6"/>
          </p15:clr>
        </p15:guide>
        <p15:guide id="2" pos="7680" userDrawn="1">
          <p15:clr>
            <a:srgbClr val="A6A6A6"/>
          </p15:clr>
        </p15:guide>
        <p15:guide id="3" pos="230" userDrawn="1">
          <p15:clr>
            <a:srgbClr val="A6A6A6"/>
          </p15:clr>
        </p15:guide>
        <p15:guide id="4" pos="1301" userDrawn="1">
          <p15:clr>
            <a:srgbClr val="A6A6A6"/>
          </p15:clr>
        </p15:guide>
        <p15:guide id="5" pos="1461" userDrawn="1">
          <p15:clr>
            <a:srgbClr val="A6A6A6"/>
          </p15:clr>
        </p15:guide>
        <p15:guide id="6" pos="2531" userDrawn="1">
          <p15:clr>
            <a:srgbClr val="A6A6A6"/>
          </p15:clr>
        </p15:guide>
        <p15:guide id="7" pos="2690" userDrawn="1">
          <p15:clr>
            <a:srgbClr val="A6A6A6"/>
          </p15:clr>
        </p15:guide>
        <p15:guide id="8" pos="3759" userDrawn="1">
          <p15:clr>
            <a:srgbClr val="A6A6A6"/>
          </p15:clr>
        </p15:guide>
        <p15:guide id="9" pos="3920" userDrawn="1">
          <p15:clr>
            <a:srgbClr val="A6A6A6"/>
          </p15:clr>
        </p15:guide>
        <p15:guide id="10" pos="4989" userDrawn="1">
          <p15:clr>
            <a:srgbClr val="A6A6A6"/>
          </p15:clr>
        </p15:guide>
        <p15:guide id="11" pos="5148" userDrawn="1">
          <p15:clr>
            <a:srgbClr val="A6A6A6"/>
          </p15:clr>
        </p15:guide>
        <p15:guide id="12" pos="6218" userDrawn="1">
          <p15:clr>
            <a:srgbClr val="A6A6A6"/>
          </p15:clr>
        </p15:guide>
        <p15:guide id="13" pos="6378" userDrawn="1">
          <p15:clr>
            <a:srgbClr val="A6A6A6"/>
          </p15:clr>
        </p15:guide>
        <p15:guide id="14" pos="7449" userDrawn="1">
          <p15:clr>
            <a:srgbClr val="A6A6A6"/>
          </p15:clr>
        </p15:guide>
        <p15:guide id="15" orient="horz" userDrawn="1">
          <p15:clr>
            <a:srgbClr val="A6A6A6"/>
          </p15:clr>
        </p15:guide>
        <p15:guide id="16" orient="horz" pos="4315" userDrawn="1">
          <p15:clr>
            <a:srgbClr val="A6A6A6"/>
          </p15:clr>
        </p15:guide>
        <p15:guide id="17" orient="horz" pos="153" userDrawn="1">
          <p15:clr>
            <a:srgbClr val="A6A6A6"/>
          </p15:clr>
        </p15:guide>
        <p15:guide id="18" orient="horz" pos="686" userDrawn="1">
          <p15:clr>
            <a:srgbClr val="A6A6A6"/>
          </p15:clr>
        </p15:guide>
        <p15:guide id="19" orient="horz" pos="821" userDrawn="1">
          <p15:clr>
            <a:srgbClr val="A6A6A6"/>
          </p15:clr>
        </p15:guide>
        <p15:guide id="20" orient="horz" pos="1323" userDrawn="1">
          <p15:clr>
            <a:srgbClr val="A6A6A6"/>
          </p15:clr>
        </p15:guide>
        <p15:guide id="21" orient="horz" pos="2330" userDrawn="1">
          <p15:clr>
            <a:srgbClr val="A6A6A6"/>
          </p15:clr>
        </p15:guide>
        <p15:guide id="22" orient="horz" pos="3335" userDrawn="1">
          <p15:clr>
            <a:srgbClr val="A6A6A6"/>
          </p15:clr>
        </p15:guide>
        <p15:guide id="23" orient="horz" pos="3837" userDrawn="1">
          <p15:clr>
            <a:srgbClr val="A6A6A6"/>
          </p15:clr>
        </p15:guide>
        <p15:guide id="24" orient="horz" pos="4166" userDrawn="1">
          <p15:clr>
            <a:srgbClr val="A6A6A6"/>
          </p15:clr>
        </p15:guide>
        <p15:guide id="25" orient="horz" pos="1827" userDrawn="1">
          <p15:clr>
            <a:srgbClr val="A4A3A4"/>
          </p15:clr>
        </p15:guide>
        <p15:guide id="26" orient="horz" pos="2832" userDrawn="1">
          <p15:clr>
            <a:srgbClr val="A4A3A4"/>
          </p15:clr>
        </p15:guide>
        <p15:guide id="27" orient="horz" pos="3996"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2280360-3C6D-A798-8CAC-A26D562C3683}"/>
              </a:ext>
            </a:extLst>
          </p:cNvPr>
          <p:cNvGraphicFramePr>
            <a:graphicFrameLocks noChangeAspect="1"/>
          </p:cNvGraphicFramePr>
          <p:nvPr userDrawn="1">
            <p:custDataLst>
              <p:tags r:id="rId9"/>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25" imgH="424" progId="TCLayout.ActiveDocument.1">
                  <p:embed/>
                </p:oleObj>
              </mc:Choice>
              <mc:Fallback>
                <p:oleObj name="think-cell Slide" r:id="rId10" imgW="425" imgH="424" progId="TCLayout.ActiveDocument.1">
                  <p:embed/>
                  <p:pic>
                    <p:nvPicPr>
                      <p:cNvPr id="3" name="Object 2" hidden="1">
                        <a:extLst>
                          <a:ext uri="{FF2B5EF4-FFF2-40B4-BE49-F238E27FC236}">
                            <a16:creationId xmlns:a16="http://schemas.microsoft.com/office/drawing/2014/main" id="{92280360-3C6D-A798-8CAC-A26D562C368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5" name="Footer Placeholder 4"/>
          <p:cNvSpPr>
            <a:spLocks noGrp="1"/>
          </p:cNvSpPr>
          <p:nvPr>
            <p:ph type="ftr" sz="quarter" idx="3"/>
          </p:nvPr>
        </p:nvSpPr>
        <p:spPr>
          <a:xfrm>
            <a:off x="2319338" y="6343650"/>
            <a:ext cx="5600700" cy="269875"/>
          </a:xfrm>
          <a:prstGeom prst="rect">
            <a:avLst/>
          </a:prstGeom>
        </p:spPr>
        <p:txBody>
          <a:bodyPr vert="horz" lIns="0" tIns="0" rIns="0" bIns="0" rtlCol="0" anchor="b" anchorCtr="0">
            <a:noAutofit/>
          </a:bodyPr>
          <a:lstStyle>
            <a:lvl1pPr algn="l">
              <a:defRPr sz="1200">
                <a:solidFill>
                  <a:schemeClr val="tx1"/>
                </a:solidFill>
              </a:defRPr>
            </a:lvl1pPr>
          </a:lstStyle>
          <a:p>
            <a:endParaRPr lang="en-GB"/>
          </a:p>
        </p:txBody>
      </p:sp>
      <p:sp>
        <p:nvSpPr>
          <p:cNvPr id="6" name="Slide Number Placeholder 5"/>
          <p:cNvSpPr>
            <a:spLocks noGrp="1"/>
          </p:cNvSpPr>
          <p:nvPr>
            <p:ph type="sldNum" sz="quarter" idx="4"/>
          </p:nvPr>
        </p:nvSpPr>
        <p:spPr>
          <a:xfrm>
            <a:off x="11285288" y="6343650"/>
            <a:ext cx="540000" cy="269875"/>
          </a:xfrm>
          <a:prstGeom prst="rect">
            <a:avLst/>
          </a:prstGeom>
        </p:spPr>
        <p:txBody>
          <a:bodyPr vert="horz" lIns="0" tIns="0" rIns="0" bIns="0" rtlCol="0" anchor="b" anchorCtr="0">
            <a:noAutofit/>
          </a:bodyPr>
          <a:lstStyle>
            <a:lvl1pPr algn="r">
              <a:defRPr sz="1000">
                <a:solidFill>
                  <a:schemeClr val="tx1"/>
                </a:solidFill>
              </a:defRPr>
            </a:lvl1pPr>
          </a:lstStyle>
          <a:p>
            <a:fld id="{9F9F533D-B52E-4A2F-BF72-0ADD2D94BD75}" type="slidenum">
              <a:rPr lang="en-GB" smtClean="0"/>
              <a:pPr/>
              <a:t>‹#›</a:t>
            </a:fld>
            <a:endParaRPr lang="en-GB"/>
          </a:p>
        </p:txBody>
      </p:sp>
      <p:sp>
        <p:nvSpPr>
          <p:cNvPr id="4" name="Title Placeholder 3"/>
          <p:cNvSpPr>
            <a:spLocks noGrp="1"/>
          </p:cNvSpPr>
          <p:nvPr>
            <p:ph type="title"/>
          </p:nvPr>
        </p:nvSpPr>
        <p:spPr>
          <a:xfrm>
            <a:off x="365125" y="242888"/>
            <a:ext cx="11460163" cy="430887"/>
          </a:xfrm>
          <a:prstGeom prst="rect">
            <a:avLst/>
          </a:prstGeom>
        </p:spPr>
        <p:txBody>
          <a:bodyPr vert="horz" lIns="0" tIns="0" rIns="0" bIns="0" rtlCol="0" anchor="b" anchorCtr="0">
            <a:noAutofit/>
          </a:bodyPr>
          <a:lstStyle/>
          <a:p>
            <a:r>
              <a:rPr lang="en-GB"/>
              <a:t>Click to enter slide title</a:t>
            </a:r>
          </a:p>
        </p:txBody>
      </p:sp>
      <p:sp>
        <p:nvSpPr>
          <p:cNvPr id="7" name="Date Placeholder 6"/>
          <p:cNvSpPr>
            <a:spLocks noGrp="1"/>
          </p:cNvSpPr>
          <p:nvPr>
            <p:ph type="dt" sz="half" idx="2"/>
          </p:nvPr>
        </p:nvSpPr>
        <p:spPr>
          <a:xfrm>
            <a:off x="8172450" y="6343650"/>
            <a:ext cx="2776537" cy="269875"/>
          </a:xfrm>
          <a:prstGeom prst="rect">
            <a:avLst/>
          </a:prstGeom>
        </p:spPr>
        <p:txBody>
          <a:bodyPr vert="horz" lIns="0" tIns="0" rIns="0" bIns="0" rtlCol="0" anchor="b" anchorCtr="0">
            <a:noAutofit/>
          </a:bodyPr>
          <a:lstStyle>
            <a:lvl1pPr algn="r">
              <a:defRPr sz="1000">
                <a:solidFill>
                  <a:schemeClr val="tx1"/>
                </a:solidFill>
              </a:defRPr>
            </a:lvl1pPr>
          </a:lstStyle>
          <a:p>
            <a:fld id="{346B58B4-0D72-4C8B-9355-854FB5782278}" type="datetime4">
              <a:rPr lang="en-GB" smtClean="0"/>
              <a:t>04 May 2023</a:t>
            </a:fld>
            <a:endParaRPr lang="en-GB"/>
          </a:p>
        </p:txBody>
      </p:sp>
      <p:sp>
        <p:nvSpPr>
          <p:cNvPr id="8" name="Text Placeholder 2">
            <a:extLst>
              <a:ext uri="{FF2B5EF4-FFF2-40B4-BE49-F238E27FC236}">
                <a16:creationId xmlns:a16="http://schemas.microsoft.com/office/drawing/2014/main" id="{BBC2AD35-7761-4742-BEF1-3D0CAD2E1DED}"/>
              </a:ext>
            </a:extLst>
          </p:cNvPr>
          <p:cNvSpPr>
            <a:spLocks noGrp="1"/>
          </p:cNvSpPr>
          <p:nvPr>
            <p:ph type="body" idx="1"/>
          </p:nvPr>
        </p:nvSpPr>
        <p:spPr>
          <a:xfrm>
            <a:off x="365125" y="1303338"/>
            <a:ext cx="11460163" cy="4787899"/>
          </a:xfrm>
          <a:prstGeom prst="rect">
            <a:avLst/>
          </a:prstGeom>
        </p:spPr>
        <p:txBody>
          <a:bodyPr vert="horz" lIns="180000" tIns="180000" rIns="180000" bIns="180000" rtlCol="0">
            <a:noAutofit/>
          </a:bodyPr>
          <a:lstStyle/>
          <a:p>
            <a:pPr lvl="0"/>
            <a:r>
              <a:rPr lang="en-GB"/>
              <a:t>Click to enter text content.</a:t>
            </a:r>
            <a:br>
              <a:rPr lang="en-GB"/>
            </a:br>
            <a:r>
              <a:rPr lang="en-GB"/>
              <a:t>To increase bullet level, select your text &gt; press ‘Tab’.</a:t>
            </a:r>
            <a:br>
              <a:rPr lang="en-GB"/>
            </a:br>
            <a:r>
              <a:rPr lang="en-GB"/>
              <a:t>To decrease bullet level, select your text &gt; press ‘Shift’ + ‘Tab’.</a:t>
            </a:r>
            <a:br>
              <a:rPr lang="en-GB"/>
            </a:br>
            <a:r>
              <a:rPr lang="en-GB"/>
              <a:t>To remove bullet levels, select your text &gt; right click &gt; press ‘bullets’.</a:t>
            </a:r>
          </a:p>
          <a:p>
            <a:pPr lvl="1"/>
            <a:r>
              <a:rPr lang="en-GB"/>
              <a:t>Second level</a:t>
            </a:r>
          </a:p>
          <a:p>
            <a:pPr lvl="2"/>
            <a:r>
              <a:rPr lang="en-GB"/>
              <a:t>Third level</a:t>
            </a:r>
          </a:p>
          <a:p>
            <a:pPr lvl="3"/>
            <a:r>
              <a:rPr lang="en-GB"/>
              <a:t>Fourth level</a:t>
            </a:r>
          </a:p>
          <a:p>
            <a:pPr lvl="4"/>
            <a:r>
              <a:rPr lang="en-GB"/>
              <a:t>Fifth level</a:t>
            </a:r>
          </a:p>
          <a:p>
            <a:pPr lvl="5"/>
            <a:r>
              <a:rPr lang="en-GB"/>
              <a:t>Sixth level</a:t>
            </a:r>
          </a:p>
          <a:p>
            <a:pPr lvl="6"/>
            <a:r>
              <a:rPr lang="en-GB"/>
              <a:t>Seventh level</a:t>
            </a:r>
          </a:p>
          <a:p>
            <a:pPr lvl="7"/>
            <a:r>
              <a:rPr lang="en-GB"/>
              <a:t>Eighth level</a:t>
            </a:r>
          </a:p>
          <a:p>
            <a:pPr lvl="8"/>
            <a:r>
              <a:rPr lang="en-GB"/>
              <a:t>Ninth level</a:t>
            </a:r>
          </a:p>
          <a:p>
            <a:pPr lvl="4"/>
            <a:endParaRPr lang="en-GB"/>
          </a:p>
        </p:txBody>
      </p:sp>
      <p:pic>
        <p:nvPicPr>
          <p:cNvPr id="26" name="Graphic 25">
            <a:extLst>
              <a:ext uri="{FF2B5EF4-FFF2-40B4-BE49-F238E27FC236}">
                <a16:creationId xmlns:a16="http://schemas.microsoft.com/office/drawing/2014/main" id="{7B7C2D6E-A9EC-414F-8A58-3207DA98D6C5}"/>
              </a:ext>
            </a:extLst>
          </p:cNvPr>
          <p:cNvPicPr>
            <a:picLocks noChangeAspect="1"/>
          </p:cNvPicPr>
          <p:nvPr userDrawn="1"/>
        </p:nvPicPr>
        <p:blipFill>
          <a:blip r:embed="rId12" cstate="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376239" y="6354213"/>
            <a:ext cx="820737" cy="247406"/>
          </a:xfrm>
          <a:prstGeom prst="rect">
            <a:avLst/>
          </a:prstGeom>
        </p:spPr>
      </p:pic>
    </p:spTree>
    <p:extLst>
      <p:ext uri="{BB962C8B-B14F-4D97-AF65-F5344CB8AC3E}">
        <p14:creationId xmlns:p14="http://schemas.microsoft.com/office/powerpoint/2010/main" val="4260756284"/>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796" r:id="rId5"/>
    <p:sldLayoutId id="2147483798" r:id="rId6"/>
    <p:sldLayoutId id="2147483799"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1219170" rtl="0" eaLnBrk="1" latinLnBrk="0" hangingPunct="1">
        <a:lnSpc>
          <a:spcPct val="100000"/>
        </a:lnSpc>
        <a:spcBef>
          <a:spcPct val="0"/>
        </a:spcBef>
        <a:buNone/>
        <a:defRPr sz="2800" b="1" kern="1200">
          <a:solidFill>
            <a:schemeClr val="tx2"/>
          </a:solidFill>
          <a:latin typeface="+mj-lt"/>
          <a:ea typeface="+mj-ea"/>
          <a:cs typeface="+mj-cs"/>
        </a:defRPr>
      </a:lvl1pPr>
    </p:titleStyle>
    <p:bodyStyle>
      <a:lvl1pPr marL="359991" indent="-359991" algn="l" defTabSz="1219170" rtl="0" eaLnBrk="1" latinLnBrk="0" hangingPunct="1">
        <a:spcBef>
          <a:spcPts val="300"/>
        </a:spcBef>
        <a:spcAft>
          <a:spcPts val="300"/>
        </a:spcAft>
        <a:buClr>
          <a:schemeClr val="tx2"/>
        </a:buClr>
        <a:buSzPct val="110000"/>
        <a:buFont typeface="Arial" panose="020B0604020202020204" pitchFamily="34" charset="0"/>
        <a:buChar char="•"/>
        <a:defRPr sz="2200" kern="1200">
          <a:solidFill>
            <a:schemeClr val="tx1"/>
          </a:solidFill>
          <a:latin typeface="+mn-lt"/>
          <a:ea typeface="+mn-ea"/>
          <a:cs typeface="+mn-cs"/>
        </a:defRPr>
      </a:lvl1pPr>
      <a:lvl2pPr marL="717533" indent="-359991" algn="l" defTabSz="1219170" rtl="0" eaLnBrk="1" latinLnBrk="0" hangingPunct="1">
        <a:spcBef>
          <a:spcPts val="300"/>
        </a:spcBef>
        <a:spcAft>
          <a:spcPts val="300"/>
        </a:spcAft>
        <a:buClr>
          <a:schemeClr val="tx1"/>
        </a:buClr>
        <a:buFont typeface="Arial" panose="020B0604020202020204" pitchFamily="34" charset="0"/>
        <a:buChar char="­"/>
        <a:defRPr sz="2000" kern="1200">
          <a:solidFill>
            <a:schemeClr val="tx1"/>
          </a:solidFill>
          <a:latin typeface="+mn-lt"/>
          <a:ea typeface="+mn-ea"/>
          <a:cs typeface="+mn-cs"/>
        </a:defRPr>
      </a:lvl2pPr>
      <a:lvl3pPr marL="1079973" indent="-359991" algn="l" defTabSz="1219170" rtl="0" eaLnBrk="1" latinLnBrk="0" hangingPunct="1">
        <a:spcBef>
          <a:spcPts val="30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3pPr>
      <a:lvl4pPr marL="1441415" indent="-359991" algn="l" defTabSz="1219170" rtl="0" eaLnBrk="1" latinLnBrk="0" hangingPunct="1">
        <a:spcBef>
          <a:spcPts val="300"/>
        </a:spcBef>
        <a:spcAft>
          <a:spcPts val="300"/>
        </a:spcAft>
        <a:buClr>
          <a:schemeClr val="tx1"/>
        </a:buClr>
        <a:buFont typeface="Arial" panose="020B0604020202020204" pitchFamily="34" charset="0"/>
        <a:buChar char="­"/>
        <a:defRPr sz="1600" kern="1200">
          <a:solidFill>
            <a:schemeClr val="tx1"/>
          </a:solidFill>
          <a:latin typeface="+mn-lt"/>
          <a:ea typeface="+mn-ea"/>
          <a:cs typeface="+mn-cs"/>
        </a:defRPr>
      </a:lvl4pPr>
      <a:lvl5pPr marL="1799955" indent="-359991" algn="l" defTabSz="1219170" rtl="0" eaLnBrk="1" latinLnBrk="0" hangingPunct="1">
        <a:spcBef>
          <a:spcPts val="300"/>
        </a:spcBef>
        <a:spcAft>
          <a:spcPts val="300"/>
        </a:spcAft>
        <a:buClr>
          <a:schemeClr val="tx1"/>
        </a:buClr>
        <a:buFont typeface="Arial" panose="020B0604020202020204" pitchFamily="34" charset="0"/>
        <a:buChar char="­"/>
        <a:defRPr sz="1400" b="0" kern="1200">
          <a:solidFill>
            <a:schemeClr val="tx1"/>
          </a:solidFill>
          <a:latin typeface="+mn-lt"/>
          <a:ea typeface="+mn-ea"/>
          <a:cs typeface="+mn-cs"/>
        </a:defRPr>
      </a:lvl5pPr>
      <a:lvl6pPr marL="2159946"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mn-lt"/>
          <a:ea typeface="+mn-ea"/>
          <a:cs typeface="+mn-cs"/>
        </a:defRPr>
      </a:lvl6pPr>
      <a:lvl7pPr marL="2399940"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mn-lt"/>
          <a:ea typeface="+mn-ea"/>
          <a:cs typeface="+mn-cs"/>
        </a:defRPr>
      </a:lvl7pPr>
      <a:lvl8pPr marL="2759931"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mn-lt"/>
          <a:ea typeface="+mn-ea"/>
          <a:cs typeface="+mn-cs"/>
        </a:defRPr>
      </a:lvl8pPr>
      <a:lvl9pPr marL="3119922"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A6A6A6"/>
          </p15:clr>
        </p15:guide>
        <p15:guide id="2" pos="7680" userDrawn="1">
          <p15:clr>
            <a:srgbClr val="A6A6A6"/>
          </p15:clr>
        </p15:guide>
        <p15:guide id="3" pos="230" userDrawn="1">
          <p15:clr>
            <a:srgbClr val="A6A6A6"/>
          </p15:clr>
        </p15:guide>
        <p15:guide id="4" pos="1301" userDrawn="1">
          <p15:clr>
            <a:srgbClr val="A6A6A6"/>
          </p15:clr>
        </p15:guide>
        <p15:guide id="5" pos="1461" userDrawn="1">
          <p15:clr>
            <a:srgbClr val="A6A6A6"/>
          </p15:clr>
        </p15:guide>
        <p15:guide id="6" pos="2531" userDrawn="1">
          <p15:clr>
            <a:srgbClr val="A6A6A6"/>
          </p15:clr>
        </p15:guide>
        <p15:guide id="7" pos="2690" userDrawn="1">
          <p15:clr>
            <a:srgbClr val="A6A6A6"/>
          </p15:clr>
        </p15:guide>
        <p15:guide id="8" pos="3759" userDrawn="1">
          <p15:clr>
            <a:srgbClr val="A6A6A6"/>
          </p15:clr>
        </p15:guide>
        <p15:guide id="9" pos="3920" userDrawn="1">
          <p15:clr>
            <a:srgbClr val="A6A6A6"/>
          </p15:clr>
        </p15:guide>
        <p15:guide id="10" pos="4989" userDrawn="1">
          <p15:clr>
            <a:srgbClr val="A6A6A6"/>
          </p15:clr>
        </p15:guide>
        <p15:guide id="11" pos="5148" userDrawn="1">
          <p15:clr>
            <a:srgbClr val="A6A6A6"/>
          </p15:clr>
        </p15:guide>
        <p15:guide id="12" pos="6218" userDrawn="1">
          <p15:clr>
            <a:srgbClr val="A6A6A6"/>
          </p15:clr>
        </p15:guide>
        <p15:guide id="13" pos="6378" userDrawn="1">
          <p15:clr>
            <a:srgbClr val="A6A6A6"/>
          </p15:clr>
        </p15:guide>
        <p15:guide id="14" pos="7449" userDrawn="1">
          <p15:clr>
            <a:srgbClr val="A6A6A6"/>
          </p15:clr>
        </p15:guide>
        <p15:guide id="15" orient="horz" userDrawn="1">
          <p15:clr>
            <a:srgbClr val="A6A6A6"/>
          </p15:clr>
        </p15:guide>
        <p15:guide id="16" orient="horz" pos="4315" userDrawn="1">
          <p15:clr>
            <a:srgbClr val="A6A6A6"/>
          </p15:clr>
        </p15:guide>
        <p15:guide id="17" orient="horz" pos="153" userDrawn="1">
          <p15:clr>
            <a:srgbClr val="A6A6A6"/>
          </p15:clr>
        </p15:guide>
        <p15:guide id="18" orient="horz" pos="686" userDrawn="1">
          <p15:clr>
            <a:srgbClr val="A6A6A6"/>
          </p15:clr>
        </p15:guide>
        <p15:guide id="19" orient="horz" pos="821" userDrawn="1">
          <p15:clr>
            <a:srgbClr val="A6A6A6"/>
          </p15:clr>
        </p15:guide>
        <p15:guide id="20" orient="horz" pos="1323" userDrawn="1">
          <p15:clr>
            <a:srgbClr val="A6A6A6"/>
          </p15:clr>
        </p15:guide>
        <p15:guide id="21" orient="horz" pos="2330" userDrawn="1">
          <p15:clr>
            <a:srgbClr val="A6A6A6"/>
          </p15:clr>
        </p15:guide>
        <p15:guide id="22" orient="horz" pos="3335" userDrawn="1">
          <p15:clr>
            <a:srgbClr val="A6A6A6"/>
          </p15:clr>
        </p15:guide>
        <p15:guide id="23" orient="horz" pos="3837" userDrawn="1">
          <p15:clr>
            <a:srgbClr val="A6A6A6"/>
          </p15:clr>
        </p15:guide>
        <p15:guide id="24" orient="horz" pos="4166" userDrawn="1">
          <p15:clr>
            <a:srgbClr val="A6A6A6"/>
          </p15:clr>
        </p15:guide>
        <p15:guide id="25" orient="horz" pos="1827" userDrawn="1">
          <p15:clr>
            <a:srgbClr val="A4A3A4"/>
          </p15:clr>
        </p15:guide>
        <p15:guide id="26" orient="horz" pos="2832" userDrawn="1">
          <p15:clr>
            <a:srgbClr val="A4A3A4"/>
          </p15:clr>
        </p15:guide>
        <p15:guide id="27" orient="horz" pos="3996"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2.xml"/><Relationship Id="rId4" Type="http://schemas.openxmlformats.org/officeDocument/2006/relationships/image" Target="../media/image20.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7.xml"/><Relationship Id="rId1" Type="http://schemas.openxmlformats.org/officeDocument/2006/relationships/tags" Target="../tags/tag44.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9.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7.xml"/><Relationship Id="rId1" Type="http://schemas.openxmlformats.org/officeDocument/2006/relationships/tags" Target="../tags/tag45.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60.jpeg"/></Relationships>
</file>

<file path=ppt/slides/_rels/slide1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slideLayout" Target="../slideLayouts/slideLayout24.xml"/><Relationship Id="rId1" Type="http://schemas.openxmlformats.org/officeDocument/2006/relationships/tags" Target="../tags/tag46.xml"/><Relationship Id="rId5" Type="http://schemas.openxmlformats.org/officeDocument/2006/relationships/image" Target="../media/image26.sv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6.xml"/><Relationship Id="rId1" Type="http://schemas.openxmlformats.org/officeDocument/2006/relationships/tags" Target="../tags/tag47.xml"/><Relationship Id="rId5" Type="http://schemas.openxmlformats.org/officeDocument/2006/relationships/image" Target="../media/image63.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6.xml"/><Relationship Id="rId1" Type="http://schemas.openxmlformats.org/officeDocument/2006/relationships/tags" Target="../tags/tag48.xml"/><Relationship Id="rId5" Type="http://schemas.openxmlformats.org/officeDocument/2006/relationships/image" Target="../media/image63.png"/><Relationship Id="rId4" Type="http://schemas.openxmlformats.org/officeDocument/2006/relationships/image" Target="../media/image62.png"/></Relationships>
</file>

<file path=ppt/slides/_rels/slide15.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svg"/><Relationship Id="rId2" Type="http://schemas.openxmlformats.org/officeDocument/2006/relationships/notesSlide" Target="../notesSlides/notesSlide8.xml"/><Relationship Id="rId1" Type="http://schemas.openxmlformats.org/officeDocument/2006/relationships/slideLayout" Target="../slideLayouts/slideLayout65.xml"/><Relationship Id="rId6" Type="http://schemas.openxmlformats.org/officeDocument/2006/relationships/image" Target="../media/image67.sv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svg"/><Relationship Id="rId4" Type="http://schemas.openxmlformats.org/officeDocument/2006/relationships/image" Target="../media/image65.svg"/><Relationship Id="rId9" Type="http://schemas.openxmlformats.org/officeDocument/2006/relationships/image" Target="../media/image70.png"/><Relationship Id="rId14" Type="http://schemas.openxmlformats.org/officeDocument/2006/relationships/image" Target="../media/image75.svg"/></Relationships>
</file>

<file path=ppt/slides/_rels/slide1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49.xml"/></Relationships>
</file>

<file path=ppt/slides/_rels/slide18.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svg"/><Relationship Id="rId18" Type="http://schemas.openxmlformats.org/officeDocument/2006/relationships/image" Target="../media/image91.png"/><Relationship Id="rId3" Type="http://schemas.openxmlformats.org/officeDocument/2006/relationships/notesSlide" Target="../notesSlides/notesSlide9.xml"/><Relationship Id="rId7" Type="http://schemas.openxmlformats.org/officeDocument/2006/relationships/image" Target="../media/image80.svg"/><Relationship Id="rId12" Type="http://schemas.openxmlformats.org/officeDocument/2006/relationships/image" Target="../media/image85.png"/><Relationship Id="rId17" Type="http://schemas.openxmlformats.org/officeDocument/2006/relationships/image" Target="../media/image90.svg"/><Relationship Id="rId2" Type="http://schemas.openxmlformats.org/officeDocument/2006/relationships/slideLayout" Target="../slideLayouts/slideLayout7.xml"/><Relationship Id="rId16" Type="http://schemas.openxmlformats.org/officeDocument/2006/relationships/image" Target="../media/image89.png"/><Relationship Id="rId20" Type="http://schemas.openxmlformats.org/officeDocument/2006/relationships/image" Target="../media/image92.png"/><Relationship Id="rId1" Type="http://schemas.openxmlformats.org/officeDocument/2006/relationships/tags" Target="../tags/tag50.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svg"/><Relationship Id="rId15" Type="http://schemas.openxmlformats.org/officeDocument/2006/relationships/image" Target="../media/image88.svg"/><Relationship Id="rId10" Type="http://schemas.openxmlformats.org/officeDocument/2006/relationships/image" Target="../media/image83.png"/><Relationship Id="rId19" Type="http://schemas.openxmlformats.org/officeDocument/2006/relationships/image" Target="../media/image54.png"/><Relationship Id="rId4" Type="http://schemas.openxmlformats.org/officeDocument/2006/relationships/image" Target="../media/image77.png"/><Relationship Id="rId9" Type="http://schemas.openxmlformats.org/officeDocument/2006/relationships/image" Target="../media/image82.svg"/><Relationship Id="rId14" Type="http://schemas.openxmlformats.org/officeDocument/2006/relationships/image" Target="../media/image87.png"/></Relationships>
</file>

<file path=ppt/slides/_rels/slide1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7.xml"/><Relationship Id="rId1" Type="http://schemas.openxmlformats.org/officeDocument/2006/relationships/tags" Target="../tags/tag51.xml"/><Relationship Id="rId4" Type="http://schemas.openxmlformats.org/officeDocument/2006/relationships/image" Target="../media/image94.png"/></Relationships>
</file>

<file path=ppt/slides/_rels/slide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7.xml"/><Relationship Id="rId1" Type="http://schemas.openxmlformats.org/officeDocument/2006/relationships/tags" Target="../tags/tag35.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6.xml"/><Relationship Id="rId1" Type="http://schemas.openxmlformats.org/officeDocument/2006/relationships/tags" Target="../tags/tag52.xml"/><Relationship Id="rId6" Type="http://schemas.openxmlformats.org/officeDocument/2006/relationships/image" Target="../media/image26.svg"/><Relationship Id="rId5" Type="http://schemas.openxmlformats.org/officeDocument/2006/relationships/image" Target="../media/image2.png"/><Relationship Id="rId4" Type="http://schemas.openxmlformats.org/officeDocument/2006/relationships/image" Target="../media/image95.jpeg"/></Relationships>
</file>

<file path=ppt/slides/_rels/slide21.xml.rels><?xml version="1.0" encoding="UTF-8" standalone="yes"?>
<Relationships xmlns="http://schemas.openxmlformats.org/package/2006/relationships"><Relationship Id="rId8" Type="http://schemas.openxmlformats.org/officeDocument/2006/relationships/image" Target="../media/image101.svg"/><Relationship Id="rId13" Type="http://schemas.openxmlformats.org/officeDocument/2006/relationships/image" Target="../media/image106.png"/><Relationship Id="rId3" Type="http://schemas.openxmlformats.org/officeDocument/2006/relationships/image" Target="../media/image96.png"/><Relationship Id="rId7" Type="http://schemas.openxmlformats.org/officeDocument/2006/relationships/image" Target="../media/image100.png"/><Relationship Id="rId12" Type="http://schemas.openxmlformats.org/officeDocument/2006/relationships/image" Target="../media/image105.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99.svg"/><Relationship Id="rId11" Type="http://schemas.openxmlformats.org/officeDocument/2006/relationships/image" Target="../media/image104.png"/><Relationship Id="rId5" Type="http://schemas.openxmlformats.org/officeDocument/2006/relationships/image" Target="../media/image98.png"/><Relationship Id="rId10" Type="http://schemas.openxmlformats.org/officeDocument/2006/relationships/image" Target="../media/image103.svg"/><Relationship Id="rId4" Type="http://schemas.openxmlformats.org/officeDocument/2006/relationships/image" Target="../media/image97.svg"/><Relationship Id="rId9" Type="http://schemas.openxmlformats.org/officeDocument/2006/relationships/image" Target="../media/image102.png"/><Relationship Id="rId14" Type="http://schemas.openxmlformats.org/officeDocument/2006/relationships/image" Target="../media/image107.svg"/></Relationships>
</file>

<file path=ppt/slides/_rels/slide2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6.xml"/><Relationship Id="rId1" Type="http://schemas.openxmlformats.org/officeDocument/2006/relationships/tags" Target="../tags/tag53.xml"/><Relationship Id="rId6" Type="http://schemas.openxmlformats.org/officeDocument/2006/relationships/image" Target="../media/image26.svg"/><Relationship Id="rId5" Type="http://schemas.openxmlformats.org/officeDocument/2006/relationships/image" Target="../media/image2.png"/><Relationship Id="rId4" Type="http://schemas.openxmlformats.org/officeDocument/2006/relationships/image" Target="../media/image95.jpeg"/></Relationships>
</file>

<file path=ppt/slides/_rels/slide24.xml.rels><?xml version="1.0" encoding="UTF-8" standalone="yes"?>
<Relationships xmlns="http://schemas.openxmlformats.org/package/2006/relationships"><Relationship Id="rId3" Type="http://schemas.openxmlformats.org/officeDocument/2006/relationships/hyperlink" Target="mailto:info@digdata.online" TargetMode="External"/><Relationship Id="rId2" Type="http://schemas.openxmlformats.org/officeDocument/2006/relationships/notesSlide" Target="../notesSlides/notesSlide12.xml"/><Relationship Id="rId1" Type="http://schemas.openxmlformats.org/officeDocument/2006/relationships/slideLayout" Target="../slideLayouts/slideLayout64.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24.xml"/><Relationship Id="rId1" Type="http://schemas.openxmlformats.org/officeDocument/2006/relationships/tags" Target="../tags/tag36.xml"/><Relationship Id="rId5" Type="http://schemas.openxmlformats.org/officeDocument/2006/relationships/image" Target="../media/image26.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28.jpeg"/><Relationship Id="rId5" Type="http://schemas.openxmlformats.org/officeDocument/2006/relationships/image" Target="../media/image27.emf"/><Relationship Id="rId4" Type="http://schemas.openxmlformats.org/officeDocument/2006/relationships/oleObject" Target="../embeddings/oleObject17.bin"/></Relationships>
</file>

<file path=ppt/slides/_rels/slide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Layout" Target="../slideLayouts/slideLayout24.xml"/><Relationship Id="rId1" Type="http://schemas.openxmlformats.org/officeDocument/2006/relationships/tags" Target="../tags/tag39.xml"/><Relationship Id="rId5" Type="http://schemas.openxmlformats.org/officeDocument/2006/relationships/image" Target="../media/image26.sv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notesSlide" Target="../notesSlides/notesSlide1.xml"/><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slideLayout" Target="../slideLayouts/slideLayout14.xml"/><Relationship Id="rId16" Type="http://schemas.openxmlformats.org/officeDocument/2006/relationships/image" Target="../media/image42.svg"/><Relationship Id="rId1" Type="http://schemas.openxmlformats.org/officeDocument/2006/relationships/tags" Target="../tags/tag40.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svg"/><Relationship Id="rId4" Type="http://schemas.openxmlformats.org/officeDocument/2006/relationships/image" Target="../media/image30.jpeg"/><Relationship Id="rId9" Type="http://schemas.openxmlformats.org/officeDocument/2006/relationships/image" Target="../media/image35.png"/><Relationship Id="rId14" Type="http://schemas.openxmlformats.org/officeDocument/2006/relationships/image" Target="../media/image40.svg"/></Relationships>
</file>

<file path=ppt/slides/_rels/slide7.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svg"/><Relationship Id="rId3" Type="http://schemas.openxmlformats.org/officeDocument/2006/relationships/notesSlide" Target="../notesSlides/notesSlide2.xml"/><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slideLayout" Target="../slideLayouts/slideLayout14.xml"/><Relationship Id="rId1" Type="http://schemas.openxmlformats.org/officeDocument/2006/relationships/tags" Target="../tags/tag41.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slides/_rels/slide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slideLayout" Target="../slideLayouts/slideLayout24.xml"/><Relationship Id="rId1" Type="http://schemas.openxmlformats.org/officeDocument/2006/relationships/tags" Target="../tags/tag42.xml"/><Relationship Id="rId5" Type="http://schemas.openxmlformats.org/officeDocument/2006/relationships/image" Target="../media/image26.sv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7.xml"/><Relationship Id="rId1" Type="http://schemas.openxmlformats.org/officeDocument/2006/relationships/tags" Target="../tags/tag43.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0F9DC6E-3799-4E30-6EA7-894310D5ADFF}"/>
              </a:ext>
            </a:extLst>
          </p:cNvPr>
          <p:cNvSpPr/>
          <p:nvPr/>
        </p:nvSpPr>
        <p:spPr bwMode="auto">
          <a:xfrm>
            <a:off x="286686" y="6319777"/>
            <a:ext cx="1183299" cy="405114"/>
          </a:xfrm>
          <a:prstGeom prst="rect">
            <a:avLst/>
          </a:prstGeom>
          <a:solidFill>
            <a:schemeClr val="bg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marL="285750" indent="-285750" algn="l" eaLnBrk="0" fontAlgn="auto" hangingPunct="0">
              <a:spcBef>
                <a:spcPts val="300"/>
              </a:spcBef>
              <a:spcAft>
                <a:spcPts val="300"/>
              </a:spcAft>
              <a:buClr>
                <a:schemeClr val="tx2"/>
              </a:buClr>
              <a:buSzPct val="110000"/>
              <a:buFont typeface="Arial" panose="020B0604020202020204" pitchFamily="34" charset="0"/>
              <a:buChar char="•"/>
            </a:pPr>
            <a:endParaRPr lang="en-GB" sz="1600" kern="0" err="1">
              <a:solidFill>
                <a:schemeClr val="tx1"/>
              </a:solidFill>
            </a:endParaRPr>
          </a:p>
        </p:txBody>
      </p:sp>
      <p:sp>
        <p:nvSpPr>
          <p:cNvPr id="5" name="Title 1">
            <a:extLst>
              <a:ext uri="{FF2B5EF4-FFF2-40B4-BE49-F238E27FC236}">
                <a16:creationId xmlns:a16="http://schemas.microsoft.com/office/drawing/2014/main" id="{C698F1D3-E549-128F-6931-85EDFF4C28F4}"/>
              </a:ext>
            </a:extLst>
          </p:cNvPr>
          <p:cNvSpPr>
            <a:spLocks noGrp="1"/>
          </p:cNvSpPr>
          <p:nvPr>
            <p:ph type="ctrTitle"/>
          </p:nvPr>
        </p:nvSpPr>
        <p:spPr>
          <a:xfrm>
            <a:off x="283198" y="956306"/>
            <a:ext cx="10640394" cy="724722"/>
          </a:xfrm>
        </p:spPr>
        <p:txBody>
          <a:bodyPr>
            <a:noAutofit/>
          </a:bodyPr>
          <a:lstStyle/>
          <a:p>
            <a:pPr algn="l" fontAlgn="base">
              <a:lnSpc>
                <a:spcPts val="2840"/>
              </a:lnSpc>
            </a:pPr>
            <a:r>
              <a:rPr lang="en-GB" sz="2400" b="1">
                <a:latin typeface="+mn-lt"/>
                <a:ea typeface="Roboto Condensed" panose="02000000000000000000" pitchFamily="2" charset="0"/>
              </a:rPr>
              <a:t>Welcome to the “Step-up” – GSK live online career challenge</a:t>
            </a:r>
          </a:p>
        </p:txBody>
      </p:sp>
      <p:sp>
        <p:nvSpPr>
          <p:cNvPr id="6" name="Subtitle 2">
            <a:extLst>
              <a:ext uri="{FF2B5EF4-FFF2-40B4-BE49-F238E27FC236}">
                <a16:creationId xmlns:a16="http://schemas.microsoft.com/office/drawing/2014/main" id="{E4E17081-03E2-960D-F781-2D07F43D167E}"/>
              </a:ext>
            </a:extLst>
          </p:cNvPr>
          <p:cNvSpPr>
            <a:spLocks noGrp="1"/>
          </p:cNvSpPr>
          <p:nvPr>
            <p:ph type="subTitle" idx="1"/>
          </p:nvPr>
        </p:nvSpPr>
        <p:spPr>
          <a:xfrm>
            <a:off x="283198" y="1738413"/>
            <a:ext cx="5292311" cy="4820481"/>
          </a:xfrm>
        </p:spPr>
        <p:txBody>
          <a:bodyPr>
            <a:noAutofit/>
          </a:bodyPr>
          <a:lstStyle/>
          <a:p>
            <a:pPr marL="190500" indent="-190500" algn="l" fontAlgn="base">
              <a:spcBef>
                <a:spcPts val="2500"/>
              </a:spcBef>
            </a:pPr>
            <a:r>
              <a:rPr lang="en-GB" sz="1600" b="1">
                <a:solidFill>
                  <a:schemeClr val="tx2"/>
                </a:solidFill>
              </a:rPr>
              <a:t>What will you need?</a:t>
            </a:r>
            <a:endParaRPr lang="en-GB" sz="1600">
              <a:solidFill>
                <a:schemeClr val="tx2"/>
              </a:solidFill>
            </a:endParaRPr>
          </a:p>
          <a:p>
            <a:pPr marL="285750" indent="-285750" algn="l" fontAlgn="base">
              <a:buFont typeface="Wingdings" panose="05000000000000000000" pitchFamily="2" charset="2"/>
              <a:buChar char="§"/>
            </a:pPr>
            <a:r>
              <a:rPr lang="en-GB" sz="1400"/>
              <a:t>A good wi-fi connection</a:t>
            </a:r>
          </a:p>
          <a:p>
            <a:pPr marL="285750" indent="-285750" algn="l" fontAlgn="base">
              <a:buFont typeface="Wingdings" panose="05000000000000000000" pitchFamily="2" charset="2"/>
              <a:buChar char="§"/>
            </a:pPr>
            <a:r>
              <a:rPr lang="en-GB" sz="1400"/>
              <a:t>A notebook and pen</a:t>
            </a:r>
          </a:p>
          <a:p>
            <a:pPr marL="285750" indent="-285750" algn="l" fontAlgn="base">
              <a:buFont typeface="Wingdings" panose="05000000000000000000" pitchFamily="2" charset="2"/>
              <a:buChar char="§"/>
            </a:pPr>
            <a:r>
              <a:rPr lang="en-GB" sz="1400"/>
              <a:t>A quiet environment where you will not be disturbed for 40 minutes!</a:t>
            </a:r>
          </a:p>
          <a:p>
            <a:pPr marL="231775" indent="-231775" algn="l" fontAlgn="base">
              <a:lnSpc>
                <a:spcPct val="100000"/>
              </a:lnSpc>
              <a:spcBef>
                <a:spcPts val="300"/>
              </a:spcBef>
              <a:spcAft>
                <a:spcPts val="300"/>
              </a:spcAft>
            </a:pPr>
            <a:endParaRPr lang="en-GB" sz="1600" b="1">
              <a:solidFill>
                <a:schemeClr val="tx2"/>
              </a:solidFill>
            </a:endParaRPr>
          </a:p>
          <a:p>
            <a:pPr marL="231775" indent="-231775" algn="l" fontAlgn="base">
              <a:lnSpc>
                <a:spcPct val="100000"/>
              </a:lnSpc>
              <a:spcBef>
                <a:spcPts val="300"/>
              </a:spcBef>
              <a:spcAft>
                <a:spcPts val="300"/>
              </a:spcAft>
            </a:pPr>
            <a:r>
              <a:rPr lang="en-GB" sz="1600" b="1">
                <a:solidFill>
                  <a:schemeClr val="tx2"/>
                </a:solidFill>
              </a:rPr>
              <a:t>What do we expect?</a:t>
            </a:r>
            <a:endParaRPr lang="en-GB" sz="1600">
              <a:solidFill>
                <a:schemeClr val="tx2"/>
              </a:solidFill>
            </a:endParaRPr>
          </a:p>
          <a:p>
            <a:pPr marL="285750" indent="-285750" algn="l" fontAlgn="base">
              <a:lnSpc>
                <a:spcPct val="100000"/>
              </a:lnSpc>
              <a:spcBef>
                <a:spcPts val="450"/>
              </a:spcBef>
              <a:buFont typeface="Wingdings" panose="05000000000000000000" pitchFamily="2" charset="2"/>
              <a:buChar char="§"/>
            </a:pPr>
            <a:r>
              <a:rPr lang="en-GB" sz="1400"/>
              <a:t>Respectful and appropriate behaviour throughout this </a:t>
            </a:r>
            <a:br>
              <a:rPr lang="en-GB" sz="1400"/>
            </a:br>
            <a:r>
              <a:rPr lang="en-GB" sz="1400"/>
              <a:t>40-minute briefing session</a:t>
            </a:r>
          </a:p>
          <a:p>
            <a:pPr marL="285750" indent="-285750" algn="l" fontAlgn="base">
              <a:lnSpc>
                <a:spcPct val="100000"/>
              </a:lnSpc>
              <a:spcBef>
                <a:spcPts val="450"/>
              </a:spcBef>
              <a:buFont typeface="Wingdings" panose="05000000000000000000" pitchFamily="2" charset="2"/>
              <a:buChar char="§"/>
            </a:pPr>
            <a:r>
              <a:rPr lang="en-GB" sz="1400"/>
              <a:t>A positive attitude and a willingness to learn</a:t>
            </a:r>
          </a:p>
          <a:p>
            <a:pPr marL="285750" indent="-285750" algn="l" fontAlgn="base">
              <a:lnSpc>
                <a:spcPct val="100000"/>
              </a:lnSpc>
              <a:spcAft>
                <a:spcPts val="600"/>
              </a:spcAft>
              <a:buFont typeface="Wingdings" panose="05000000000000000000" pitchFamily="2" charset="2"/>
              <a:buChar char="§"/>
            </a:pPr>
            <a:r>
              <a:rPr lang="en-GB" sz="1400"/>
              <a:t>There will be a number of opportunities throughout today’s presentation to ask questions using the chat function. </a:t>
            </a:r>
          </a:p>
          <a:p>
            <a:pPr marL="285750" indent="-285750" algn="l" fontAlgn="base">
              <a:lnSpc>
                <a:spcPct val="100000"/>
              </a:lnSpc>
              <a:spcAft>
                <a:spcPts val="600"/>
              </a:spcAft>
              <a:buFont typeface="Wingdings" panose="05000000000000000000" pitchFamily="2" charset="2"/>
              <a:buChar char="§"/>
            </a:pPr>
            <a:r>
              <a:rPr lang="en-GB" sz="1400"/>
              <a:t>Please raise your hand if you need any assistance.</a:t>
            </a:r>
          </a:p>
          <a:p>
            <a:pPr algn="l" fontAlgn="base"/>
            <a:endParaRPr lang="en-GB" sz="1400"/>
          </a:p>
        </p:txBody>
      </p:sp>
      <p:sp>
        <p:nvSpPr>
          <p:cNvPr id="11" name="Subtitle 2">
            <a:extLst>
              <a:ext uri="{FF2B5EF4-FFF2-40B4-BE49-F238E27FC236}">
                <a16:creationId xmlns:a16="http://schemas.microsoft.com/office/drawing/2014/main" id="{45281E52-551C-7EAB-E873-B2471D6975CC}"/>
              </a:ext>
            </a:extLst>
          </p:cNvPr>
          <p:cNvSpPr txBox="1">
            <a:spLocks/>
          </p:cNvSpPr>
          <p:nvPr/>
        </p:nvSpPr>
        <p:spPr>
          <a:xfrm>
            <a:off x="6096000" y="1738413"/>
            <a:ext cx="5292311" cy="4820481"/>
          </a:xfrm>
          <a:prstGeom prst="rect">
            <a:avLst/>
          </a:prstGeom>
        </p:spPr>
        <p:txBody>
          <a:bodyPr vert="horz" lIns="180000" tIns="180000" rIns="180000" bIns="180000" rtlCol="0">
            <a:noAutofit/>
          </a:bodyPr>
          <a:lstStyle>
            <a:lvl1pPr marL="0" indent="0" algn="ctr" defTabSz="1219170" rtl="0" eaLnBrk="1" latinLnBrk="0" hangingPunct="1">
              <a:spcBef>
                <a:spcPts val="300"/>
              </a:spcBef>
              <a:spcAft>
                <a:spcPts val="300"/>
              </a:spcAft>
              <a:buClr>
                <a:schemeClr val="tx2"/>
              </a:buClr>
              <a:buSzPct val="110000"/>
              <a:buFont typeface="Arial" panose="020B0604020202020204" pitchFamily="34" charset="0"/>
              <a:buNone/>
              <a:defRPr sz="2400" kern="1200">
                <a:solidFill>
                  <a:schemeClr val="tx1"/>
                </a:solidFill>
                <a:latin typeface="+mn-lt"/>
                <a:ea typeface="+mn-ea"/>
                <a:cs typeface="+mn-cs"/>
              </a:defRPr>
            </a:lvl1pPr>
            <a:lvl2pPr marL="457200" indent="0" algn="ctr" defTabSz="1219170" rtl="0" eaLnBrk="1" latinLnBrk="0" hangingPunct="1">
              <a:spcBef>
                <a:spcPts val="300"/>
              </a:spcBef>
              <a:spcAft>
                <a:spcPts val="300"/>
              </a:spcAft>
              <a:buClr>
                <a:schemeClr val="tx1"/>
              </a:buClr>
              <a:buFont typeface="Arial" panose="020B0604020202020204" pitchFamily="34" charset="0"/>
              <a:buNone/>
              <a:defRPr sz="2000" kern="1200">
                <a:solidFill>
                  <a:schemeClr val="tx1"/>
                </a:solidFill>
                <a:latin typeface="+mn-lt"/>
                <a:ea typeface="+mn-ea"/>
                <a:cs typeface="+mn-cs"/>
              </a:defRPr>
            </a:lvl2pPr>
            <a:lvl3pPr marL="914400" indent="0" algn="ctr" defTabSz="1219170" rtl="0" eaLnBrk="1" latinLnBrk="0" hangingPunct="1">
              <a:spcBef>
                <a:spcPts val="300"/>
              </a:spcBef>
              <a:spcAft>
                <a:spcPts val="300"/>
              </a:spcAft>
              <a:buClr>
                <a:schemeClr val="tx1"/>
              </a:buClr>
              <a:buFont typeface="Arial" panose="020B0604020202020204" pitchFamily="34" charset="0"/>
              <a:buNone/>
              <a:defRPr sz="1800" kern="1200">
                <a:solidFill>
                  <a:schemeClr val="tx1"/>
                </a:solidFill>
                <a:latin typeface="+mn-lt"/>
                <a:ea typeface="+mn-ea"/>
                <a:cs typeface="+mn-cs"/>
              </a:defRPr>
            </a:lvl3pPr>
            <a:lvl4pPr marL="1371600" indent="0" algn="ctr" defTabSz="1219170" rtl="0" eaLnBrk="1" latinLnBrk="0" hangingPunct="1">
              <a:spcBef>
                <a:spcPts val="300"/>
              </a:spcBef>
              <a:spcAft>
                <a:spcPts val="300"/>
              </a:spcAft>
              <a:buClr>
                <a:schemeClr val="tx1"/>
              </a:buClr>
              <a:buFont typeface="Arial" panose="020B0604020202020204" pitchFamily="34" charset="0"/>
              <a:buNone/>
              <a:defRPr sz="1600" kern="1200">
                <a:solidFill>
                  <a:schemeClr val="tx1"/>
                </a:solidFill>
                <a:latin typeface="+mn-lt"/>
                <a:ea typeface="+mn-ea"/>
                <a:cs typeface="+mn-cs"/>
              </a:defRPr>
            </a:lvl4pPr>
            <a:lvl5pPr marL="1828800" indent="0" algn="ctr" defTabSz="1219170" rtl="0" eaLnBrk="1" latinLnBrk="0" hangingPunct="1">
              <a:spcBef>
                <a:spcPts val="300"/>
              </a:spcBef>
              <a:spcAft>
                <a:spcPts val="300"/>
              </a:spcAft>
              <a:buClr>
                <a:schemeClr val="tx1"/>
              </a:buClr>
              <a:buFont typeface="Arial" panose="020B0604020202020204" pitchFamily="34" charset="0"/>
              <a:buNone/>
              <a:defRPr sz="1600" b="0" kern="1200">
                <a:solidFill>
                  <a:schemeClr val="tx1"/>
                </a:solidFill>
                <a:latin typeface="+mn-lt"/>
                <a:ea typeface="+mn-ea"/>
                <a:cs typeface="+mn-cs"/>
              </a:defRPr>
            </a:lvl5pPr>
            <a:lvl6pPr marL="2286000" indent="0" algn="ctr" defTabSz="1219170" rtl="0" eaLnBrk="1" latinLnBrk="0" hangingPunct="1">
              <a:spcBef>
                <a:spcPts val="300"/>
              </a:spcBef>
              <a:spcAft>
                <a:spcPts val="300"/>
              </a:spcAft>
              <a:buClr>
                <a:schemeClr val="tx1"/>
              </a:buClr>
              <a:buFont typeface="Arial" panose="020B0604020202020204" pitchFamily="34" charset="0"/>
              <a:buNone/>
              <a:defRPr sz="1600" kern="1200">
                <a:solidFill>
                  <a:schemeClr val="tx1"/>
                </a:solidFill>
                <a:latin typeface="+mn-lt"/>
                <a:ea typeface="+mn-ea"/>
                <a:cs typeface="+mn-cs"/>
              </a:defRPr>
            </a:lvl6pPr>
            <a:lvl7pPr marL="2743200" indent="0" algn="ctr" defTabSz="1219170" rtl="0" eaLnBrk="1" latinLnBrk="0" hangingPunct="1">
              <a:spcBef>
                <a:spcPts val="300"/>
              </a:spcBef>
              <a:spcAft>
                <a:spcPts val="300"/>
              </a:spcAft>
              <a:buClr>
                <a:schemeClr val="tx1"/>
              </a:buClr>
              <a:buFont typeface="Arial" panose="020B0604020202020204" pitchFamily="34" charset="0"/>
              <a:buNone/>
              <a:defRPr sz="1600" kern="1200">
                <a:solidFill>
                  <a:schemeClr val="tx1"/>
                </a:solidFill>
                <a:latin typeface="+mn-lt"/>
                <a:ea typeface="+mn-ea"/>
                <a:cs typeface="+mn-cs"/>
              </a:defRPr>
            </a:lvl7pPr>
            <a:lvl8pPr marL="3200400" indent="0" algn="ctr" defTabSz="1219170" rtl="0" eaLnBrk="1" latinLnBrk="0" hangingPunct="1">
              <a:spcBef>
                <a:spcPts val="300"/>
              </a:spcBef>
              <a:spcAft>
                <a:spcPts val="300"/>
              </a:spcAft>
              <a:buClr>
                <a:schemeClr val="tx1"/>
              </a:buClr>
              <a:buFont typeface="Arial" panose="020B0604020202020204" pitchFamily="34" charset="0"/>
              <a:buNone/>
              <a:defRPr sz="1600" kern="1200">
                <a:solidFill>
                  <a:schemeClr val="tx1"/>
                </a:solidFill>
                <a:latin typeface="+mn-lt"/>
                <a:ea typeface="+mn-ea"/>
                <a:cs typeface="+mn-cs"/>
              </a:defRPr>
            </a:lvl8pPr>
            <a:lvl9pPr marL="3657600" indent="0" algn="ctr" defTabSz="1219170" rtl="0" eaLnBrk="1" latinLnBrk="0" hangingPunct="1">
              <a:spcBef>
                <a:spcPts val="300"/>
              </a:spcBef>
              <a:spcAft>
                <a:spcPts val="300"/>
              </a:spcAft>
              <a:buClr>
                <a:schemeClr val="tx1"/>
              </a:buClr>
              <a:buFont typeface="Arial" panose="020B0604020202020204" pitchFamily="34" charset="0"/>
              <a:buNone/>
              <a:defRPr sz="1600" kern="1200">
                <a:solidFill>
                  <a:schemeClr val="tx1"/>
                </a:solidFill>
                <a:latin typeface="+mn-lt"/>
                <a:ea typeface="+mn-ea"/>
                <a:cs typeface="+mn-cs"/>
              </a:defRPr>
            </a:lvl9pPr>
          </a:lstStyle>
          <a:p>
            <a:pPr algn="l" fontAlgn="base">
              <a:lnSpc>
                <a:spcPct val="100000"/>
              </a:lnSpc>
            </a:pPr>
            <a:r>
              <a:rPr lang="en-GB" sz="1600" b="1">
                <a:solidFill>
                  <a:schemeClr val="tx2"/>
                </a:solidFill>
              </a:rPr>
              <a:t>How will you benefit from completing this challenge? </a:t>
            </a:r>
            <a:endParaRPr lang="en-GB" sz="1600">
              <a:solidFill>
                <a:schemeClr val="tx2"/>
              </a:solidFill>
            </a:endParaRPr>
          </a:p>
          <a:p>
            <a:pPr marL="285750" indent="-285750" algn="l" fontAlgn="base">
              <a:lnSpc>
                <a:spcPct val="100000"/>
              </a:lnSpc>
              <a:spcBef>
                <a:spcPts val="450"/>
              </a:spcBef>
              <a:buFont typeface="Wingdings" panose="05000000000000000000" pitchFamily="2" charset="2"/>
              <a:buChar char="§"/>
            </a:pPr>
            <a:r>
              <a:rPr lang="en-GB" sz="1400"/>
              <a:t>The opportunity to solve GSK’s business problem</a:t>
            </a:r>
          </a:p>
          <a:p>
            <a:pPr marL="285750" indent="-285750" algn="l" fontAlgn="base">
              <a:lnSpc>
                <a:spcPct val="100000"/>
              </a:lnSpc>
              <a:spcBef>
                <a:spcPts val="450"/>
              </a:spcBef>
              <a:buFont typeface="Wingdings" panose="05000000000000000000" pitchFamily="2" charset="2"/>
              <a:buChar char="§"/>
            </a:pPr>
            <a:r>
              <a:rPr lang="en-GB" sz="1400"/>
              <a:t>To learn about how your curriculum learning at school is used in the “real world”</a:t>
            </a:r>
          </a:p>
          <a:p>
            <a:pPr marL="285750" indent="-285750" algn="l" fontAlgn="base">
              <a:lnSpc>
                <a:spcPct val="100000"/>
              </a:lnSpc>
              <a:spcBef>
                <a:spcPts val="450"/>
              </a:spcBef>
              <a:buFont typeface="Wingdings" panose="05000000000000000000" pitchFamily="2" charset="2"/>
              <a:buChar char="§"/>
            </a:pPr>
            <a:r>
              <a:rPr lang="en-GB" sz="1400"/>
              <a:t>Understand how valuable YOUR “Key skills” are when solving this problem and delivering the solution.</a:t>
            </a:r>
          </a:p>
          <a:p>
            <a:pPr marL="285750" indent="-285750" algn="l" fontAlgn="base">
              <a:lnSpc>
                <a:spcPct val="100000"/>
              </a:lnSpc>
              <a:buFont typeface="Wingdings" panose="05000000000000000000" pitchFamily="2" charset="2"/>
              <a:buChar char="§"/>
            </a:pPr>
            <a:r>
              <a:rPr lang="en-GB" sz="1400"/>
              <a:t>Gain a virtual work experience certificate</a:t>
            </a:r>
          </a:p>
          <a:p>
            <a:pPr marL="285750" indent="-285750" algn="l" fontAlgn="base">
              <a:lnSpc>
                <a:spcPct val="100000"/>
              </a:lnSpc>
              <a:buFont typeface="Wingdings" panose="05000000000000000000" pitchFamily="2" charset="2"/>
              <a:buChar char="§"/>
            </a:pPr>
            <a:endParaRPr lang="en-GB" sz="1400"/>
          </a:p>
          <a:p>
            <a:pPr marL="285750" indent="-285750" algn="l" fontAlgn="base">
              <a:buFont typeface="Wingdings" panose="05000000000000000000" pitchFamily="2" charset="2"/>
              <a:buChar char="§"/>
            </a:pPr>
            <a:r>
              <a:rPr lang="en-GB" sz="1400" b="1"/>
              <a:t>Any technical issues during this session – please email us on </a:t>
            </a:r>
            <a:r>
              <a:rPr lang="en-GB" sz="1400" b="1" err="1"/>
              <a:t>info@digdata.online</a:t>
            </a:r>
            <a:endParaRPr lang="en-GB" sz="1400"/>
          </a:p>
          <a:p>
            <a:pPr algn="l" fontAlgn="base">
              <a:lnSpc>
                <a:spcPct val="100000"/>
              </a:lnSpc>
            </a:pPr>
            <a:endParaRPr lang="en-GB" sz="1400"/>
          </a:p>
        </p:txBody>
      </p:sp>
      <p:grpSp>
        <p:nvGrpSpPr>
          <p:cNvPr id="22" name="Group 21">
            <a:extLst>
              <a:ext uri="{FF2B5EF4-FFF2-40B4-BE49-F238E27FC236}">
                <a16:creationId xmlns:a16="http://schemas.microsoft.com/office/drawing/2014/main" id="{3A97AE5C-9E78-B668-9F65-724B8F032A24}"/>
              </a:ext>
            </a:extLst>
          </p:cNvPr>
          <p:cNvGrpSpPr/>
          <p:nvPr/>
        </p:nvGrpSpPr>
        <p:grpSpPr>
          <a:xfrm>
            <a:off x="6994974" y="358496"/>
            <a:ext cx="4913828" cy="468768"/>
            <a:chOff x="6994974" y="358496"/>
            <a:chExt cx="4913828" cy="468768"/>
          </a:xfrm>
        </p:grpSpPr>
        <p:pic>
          <p:nvPicPr>
            <p:cNvPr id="23" name="Picture 22">
              <a:extLst>
                <a:ext uri="{FF2B5EF4-FFF2-40B4-BE49-F238E27FC236}">
                  <a16:creationId xmlns:a16="http://schemas.microsoft.com/office/drawing/2014/main" id="{4064CB06-2144-827C-411F-187AF3728ABB}"/>
                </a:ext>
              </a:extLst>
            </p:cNvPr>
            <p:cNvPicPr>
              <a:picLocks noChangeAspect="1"/>
            </p:cNvPicPr>
            <p:nvPr/>
          </p:nvPicPr>
          <p:blipFill rotWithShape="1">
            <a:blip r:embed="rId2"/>
            <a:srcRect l="52419"/>
            <a:stretch/>
          </p:blipFill>
          <p:spPr>
            <a:xfrm>
              <a:off x="9882303" y="358496"/>
              <a:ext cx="2026499" cy="468768"/>
            </a:xfrm>
            <a:prstGeom prst="rect">
              <a:avLst/>
            </a:prstGeom>
          </p:spPr>
        </p:pic>
        <p:sp>
          <p:nvSpPr>
            <p:cNvPr id="24" name="TextBox 23">
              <a:extLst>
                <a:ext uri="{FF2B5EF4-FFF2-40B4-BE49-F238E27FC236}">
                  <a16:creationId xmlns:a16="http://schemas.microsoft.com/office/drawing/2014/main" id="{D26F8759-8A8E-AD83-20FB-15E94C9C9242}"/>
                </a:ext>
              </a:extLst>
            </p:cNvPr>
            <p:cNvSpPr txBox="1"/>
            <p:nvPr/>
          </p:nvSpPr>
          <p:spPr>
            <a:xfrm>
              <a:off x="6994974" y="454380"/>
              <a:ext cx="2887329" cy="276999"/>
            </a:xfrm>
            <a:prstGeom prst="rect">
              <a:avLst/>
            </a:prstGeom>
            <a:noFill/>
          </p:spPr>
          <p:txBody>
            <a:bodyPr wrap="none" rtlCol="0">
              <a:spAutoFit/>
            </a:bodyPr>
            <a:lstStyle/>
            <a:p>
              <a:r>
                <a:rPr lang="en-GB" sz="1200"/>
                <a:t>Find us on social media @digdatagroup</a:t>
              </a:r>
            </a:p>
          </p:txBody>
        </p:sp>
      </p:grpSp>
      <p:grpSp>
        <p:nvGrpSpPr>
          <p:cNvPr id="8" name="Group 7">
            <a:extLst>
              <a:ext uri="{FF2B5EF4-FFF2-40B4-BE49-F238E27FC236}">
                <a16:creationId xmlns:a16="http://schemas.microsoft.com/office/drawing/2014/main" id="{AFC4EBAC-A594-4EDD-2AA5-08F8F4A1EEF0}"/>
              </a:ext>
            </a:extLst>
          </p:cNvPr>
          <p:cNvGrpSpPr/>
          <p:nvPr/>
        </p:nvGrpSpPr>
        <p:grpSpPr>
          <a:xfrm>
            <a:off x="284400" y="133109"/>
            <a:ext cx="3899459" cy="1181481"/>
            <a:chOff x="284400" y="133109"/>
            <a:chExt cx="3899459" cy="1181481"/>
          </a:xfrm>
        </p:grpSpPr>
        <p:grpSp>
          <p:nvGrpSpPr>
            <p:cNvPr id="21" name="Group 20">
              <a:extLst>
                <a:ext uri="{FF2B5EF4-FFF2-40B4-BE49-F238E27FC236}">
                  <a16:creationId xmlns:a16="http://schemas.microsoft.com/office/drawing/2014/main" id="{F2F22126-BEA2-177F-D792-C0B5D1CE038E}"/>
                </a:ext>
              </a:extLst>
            </p:cNvPr>
            <p:cNvGrpSpPr/>
            <p:nvPr/>
          </p:nvGrpSpPr>
          <p:grpSpPr>
            <a:xfrm>
              <a:off x="2090572" y="133109"/>
              <a:ext cx="2093287" cy="1181481"/>
              <a:chOff x="2090572" y="119573"/>
              <a:chExt cx="2093287" cy="1181481"/>
            </a:xfrm>
          </p:grpSpPr>
          <p:pic>
            <p:nvPicPr>
              <p:cNvPr id="9" name="Picture 8" descr="Logo&#10;&#10;Description automatically generated">
                <a:extLst>
                  <a:ext uri="{FF2B5EF4-FFF2-40B4-BE49-F238E27FC236}">
                    <a16:creationId xmlns:a16="http://schemas.microsoft.com/office/drawing/2014/main" id="{32520862-DEC7-71CF-B71C-D3947F4BF7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0572" y="119573"/>
                <a:ext cx="2093287" cy="1181481"/>
              </a:xfrm>
              <a:prstGeom prst="rect">
                <a:avLst/>
              </a:prstGeom>
            </p:spPr>
          </p:pic>
          <p:cxnSp>
            <p:nvCxnSpPr>
              <p:cNvPr id="13" name="Straight Connector 12">
                <a:extLst>
                  <a:ext uri="{FF2B5EF4-FFF2-40B4-BE49-F238E27FC236}">
                    <a16:creationId xmlns:a16="http://schemas.microsoft.com/office/drawing/2014/main" id="{3E3C1948-006B-CE3D-D382-9A9459E2111A}"/>
                  </a:ext>
                </a:extLst>
              </p:cNvPr>
              <p:cNvCxnSpPr>
                <a:cxnSpLocks/>
              </p:cNvCxnSpPr>
              <p:nvPr/>
            </p:nvCxnSpPr>
            <p:spPr>
              <a:xfrm>
                <a:off x="2309697" y="285570"/>
                <a:ext cx="0" cy="834602"/>
              </a:xfrm>
              <a:prstGeom prst="line">
                <a:avLst/>
              </a:prstGeom>
              <a:ln w="28575" cap="rnd">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7" name="Picture 6" descr="A picture containing text, clipart&#10;&#10;Description automatically generated">
              <a:extLst>
                <a:ext uri="{FF2B5EF4-FFF2-40B4-BE49-F238E27FC236}">
                  <a16:creationId xmlns:a16="http://schemas.microsoft.com/office/drawing/2014/main" id="{BFCFEB58-BB4E-89C1-5A9C-615A377302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4400" y="360000"/>
              <a:ext cx="1872000" cy="730706"/>
            </a:xfrm>
            <a:prstGeom prst="rect">
              <a:avLst/>
            </a:prstGeom>
          </p:spPr>
        </p:pic>
      </p:grpSp>
    </p:spTree>
    <p:extLst>
      <p:ext uri="{BB962C8B-B14F-4D97-AF65-F5344CB8AC3E}">
        <p14:creationId xmlns:p14="http://schemas.microsoft.com/office/powerpoint/2010/main" val="2856468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393FF6AE-6224-0661-F52E-EE3B07B29DA9}"/>
              </a:ext>
            </a:extLst>
          </p:cNvPr>
          <p:cNvPicPr>
            <a:picLocks noGrp="1" noChangeAspect="1"/>
          </p:cNvPicPr>
          <p:nvPr>
            <p:ph type="pic" sz="quarter" idx="14"/>
          </p:nvPr>
        </p:nvPicPr>
        <p:blipFill rotWithShape="1">
          <a:blip r:embed="rId4" cstate="print">
            <a:extLst>
              <a:ext uri="{28A0092B-C50C-407E-A947-70E740481C1C}">
                <a14:useLocalDpi xmlns:a14="http://schemas.microsoft.com/office/drawing/2010/main" val="0"/>
              </a:ext>
            </a:extLst>
          </a:blip>
          <a:srcRect l="33056" r="25270"/>
          <a:stretch/>
        </p:blipFill>
        <p:spPr>
          <a:xfrm>
            <a:off x="8334000" y="504844"/>
            <a:ext cx="3652838" cy="5848312"/>
          </a:xfrm>
        </p:spPr>
      </p:pic>
      <p:sp>
        <p:nvSpPr>
          <p:cNvPr id="14" name="TextBox 13">
            <a:extLst>
              <a:ext uri="{FF2B5EF4-FFF2-40B4-BE49-F238E27FC236}">
                <a16:creationId xmlns:a16="http://schemas.microsoft.com/office/drawing/2014/main" id="{A49A6E02-D43C-0165-7F70-3CBAE49029A6}"/>
              </a:ext>
            </a:extLst>
          </p:cNvPr>
          <p:cNvSpPr txBox="1"/>
          <p:nvPr/>
        </p:nvSpPr>
        <p:spPr>
          <a:xfrm>
            <a:off x="548640" y="749608"/>
            <a:ext cx="6631094" cy="1200329"/>
          </a:xfrm>
          <a:prstGeom prst="rect">
            <a:avLst/>
          </a:prstGeom>
          <a:noFill/>
        </p:spPr>
        <p:txBody>
          <a:bodyPr wrap="square">
            <a:spAutoFit/>
          </a:bodyPr>
          <a:lstStyle/>
          <a:p>
            <a:r>
              <a:rPr lang="en-US" sz="3600" kern="0">
                <a:solidFill>
                  <a:srgbClr val="F36633"/>
                </a:solidFill>
              </a:rPr>
              <a:t>How many GSK vaccine doses do we deliver daily?</a:t>
            </a:r>
            <a:endParaRPr lang="en-GB" sz="3600">
              <a:solidFill>
                <a:srgbClr val="F36633"/>
              </a:solidFill>
            </a:endParaRPr>
          </a:p>
        </p:txBody>
      </p:sp>
      <p:grpSp>
        <p:nvGrpSpPr>
          <p:cNvPr id="31" name="Group 30">
            <a:extLst>
              <a:ext uri="{FF2B5EF4-FFF2-40B4-BE49-F238E27FC236}">
                <a16:creationId xmlns:a16="http://schemas.microsoft.com/office/drawing/2014/main" id="{13C80BA0-3F82-E01B-73E5-28A955D4050B}"/>
              </a:ext>
            </a:extLst>
          </p:cNvPr>
          <p:cNvGrpSpPr/>
          <p:nvPr/>
        </p:nvGrpSpPr>
        <p:grpSpPr>
          <a:xfrm>
            <a:off x="1639612" y="2595098"/>
            <a:ext cx="1193076" cy="1667803"/>
            <a:chOff x="1092924" y="1989798"/>
            <a:chExt cx="1193076" cy="1667803"/>
          </a:xfrm>
        </p:grpSpPr>
        <p:sp>
          <p:nvSpPr>
            <p:cNvPr id="16" name="Rectangle: Single Corner Snipped 15">
              <a:extLst>
                <a:ext uri="{FF2B5EF4-FFF2-40B4-BE49-F238E27FC236}">
                  <a16:creationId xmlns:a16="http://schemas.microsoft.com/office/drawing/2014/main" id="{0DD8125C-2E39-6B83-B4AB-EDC9680BD19E}"/>
                </a:ext>
              </a:extLst>
            </p:cNvPr>
            <p:cNvSpPr/>
            <p:nvPr/>
          </p:nvSpPr>
          <p:spPr bwMode="auto">
            <a:xfrm>
              <a:off x="1092924" y="1989798"/>
              <a:ext cx="1193076" cy="461665"/>
            </a:xfrm>
            <a:prstGeom prst="snip1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0" rIns="180000" bIns="0" numCol="1" spcCol="0" rtlCol="0" fromWordArt="0" anchor="t" anchorCtr="0" forceAA="0" compatLnSpc="1">
              <a:prstTxWarp prst="textNoShape">
                <a:avLst/>
              </a:prstTxWarp>
              <a:noAutofit/>
            </a:bodyPr>
            <a:lstStyle/>
            <a:p>
              <a:pPr algn="ctr" eaLnBrk="0" fontAlgn="auto" hangingPunct="0">
                <a:buClr>
                  <a:schemeClr val="tx2"/>
                </a:buClr>
                <a:buSzPct val="110000"/>
              </a:pPr>
              <a:r>
                <a:rPr lang="en-GB" b="1" kern="0">
                  <a:solidFill>
                    <a:schemeClr val="tx1"/>
                  </a:solidFill>
                </a:rPr>
                <a:t>A</a:t>
              </a:r>
            </a:p>
          </p:txBody>
        </p:sp>
        <p:sp>
          <p:nvSpPr>
            <p:cNvPr id="17" name="Rectangle 16">
              <a:extLst>
                <a:ext uri="{FF2B5EF4-FFF2-40B4-BE49-F238E27FC236}">
                  <a16:creationId xmlns:a16="http://schemas.microsoft.com/office/drawing/2014/main" id="{97B8EF0C-1B61-DE9E-08A4-A283318AFFB6}"/>
                </a:ext>
              </a:extLst>
            </p:cNvPr>
            <p:cNvSpPr/>
            <p:nvPr/>
          </p:nvSpPr>
          <p:spPr bwMode="auto">
            <a:xfrm>
              <a:off x="1092924" y="2537099"/>
              <a:ext cx="1193076" cy="1120502"/>
            </a:xfrm>
            <a:prstGeom prst="rect">
              <a:avLst/>
            </a:prstGeom>
            <a:noFill/>
            <a:ln w="28575">
              <a:solidFill>
                <a:schemeClr val="tx1"/>
              </a:solidFill>
              <a:prstDash val="solid"/>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marL="285750" indent="-285750" algn="l" eaLnBrk="0" fontAlgn="auto" hangingPunct="0">
                <a:spcBef>
                  <a:spcPts val="300"/>
                </a:spcBef>
                <a:spcAft>
                  <a:spcPts val="300"/>
                </a:spcAft>
                <a:buClr>
                  <a:schemeClr val="tx2"/>
                </a:buClr>
                <a:buSzPct val="110000"/>
                <a:buFont typeface="Arial" panose="020B0604020202020204" pitchFamily="34" charset="0"/>
                <a:buChar char="•"/>
              </a:pPr>
              <a:endParaRPr lang="en-GB" sz="1600" kern="0" err="1">
                <a:solidFill>
                  <a:schemeClr val="tx1"/>
                </a:solidFill>
              </a:endParaRPr>
            </a:p>
          </p:txBody>
        </p:sp>
        <p:sp>
          <p:nvSpPr>
            <p:cNvPr id="30" name="TextBox 29">
              <a:extLst>
                <a:ext uri="{FF2B5EF4-FFF2-40B4-BE49-F238E27FC236}">
                  <a16:creationId xmlns:a16="http://schemas.microsoft.com/office/drawing/2014/main" id="{CFBC03D2-4FA0-2787-E597-10473171FA32}"/>
                </a:ext>
              </a:extLst>
            </p:cNvPr>
            <p:cNvSpPr txBox="1"/>
            <p:nvPr/>
          </p:nvSpPr>
          <p:spPr>
            <a:xfrm>
              <a:off x="1232262" y="2825570"/>
              <a:ext cx="914400" cy="543560"/>
            </a:xfrm>
            <a:prstGeom prst="rect">
              <a:avLst/>
            </a:prstGeom>
            <a:noFill/>
          </p:spPr>
          <p:txBody>
            <a:bodyPr wrap="none" lIns="180000" tIns="180000" rIns="180000" bIns="180000" rtlCol="0">
              <a:noAutofit/>
            </a:bodyPr>
            <a:lstStyle/>
            <a:p>
              <a:pPr algn="ctr">
                <a:spcBef>
                  <a:spcPts val="300"/>
                </a:spcBef>
                <a:spcAft>
                  <a:spcPts val="300"/>
                </a:spcAft>
                <a:buClr>
                  <a:schemeClr val="tx2"/>
                </a:buClr>
                <a:buSzPct val="110000"/>
              </a:pPr>
              <a:r>
                <a:rPr lang="en-GB" sz="1600" b="1"/>
                <a:t>15,000</a:t>
              </a:r>
            </a:p>
          </p:txBody>
        </p:sp>
      </p:grpSp>
      <p:grpSp>
        <p:nvGrpSpPr>
          <p:cNvPr id="32" name="Group 31">
            <a:extLst>
              <a:ext uri="{FF2B5EF4-FFF2-40B4-BE49-F238E27FC236}">
                <a16:creationId xmlns:a16="http://schemas.microsoft.com/office/drawing/2014/main" id="{AB9C6584-7B90-5C9B-060A-EB3FF873ECB3}"/>
              </a:ext>
            </a:extLst>
          </p:cNvPr>
          <p:cNvGrpSpPr/>
          <p:nvPr/>
        </p:nvGrpSpPr>
        <p:grpSpPr>
          <a:xfrm>
            <a:off x="3373343" y="2595098"/>
            <a:ext cx="1193076" cy="1667803"/>
            <a:chOff x="1092924" y="1989798"/>
            <a:chExt cx="1193076" cy="1667803"/>
          </a:xfrm>
        </p:grpSpPr>
        <p:sp>
          <p:nvSpPr>
            <p:cNvPr id="33" name="Rectangle: Single Corner Snipped 32">
              <a:extLst>
                <a:ext uri="{FF2B5EF4-FFF2-40B4-BE49-F238E27FC236}">
                  <a16:creationId xmlns:a16="http://schemas.microsoft.com/office/drawing/2014/main" id="{E3E68A20-BDE1-71E4-0D5F-13902DF802C7}"/>
                </a:ext>
              </a:extLst>
            </p:cNvPr>
            <p:cNvSpPr/>
            <p:nvPr/>
          </p:nvSpPr>
          <p:spPr bwMode="auto">
            <a:xfrm>
              <a:off x="1092924" y="1989798"/>
              <a:ext cx="1193076" cy="461665"/>
            </a:xfrm>
            <a:prstGeom prst="snip1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0" rIns="180000" bIns="0" numCol="1" spcCol="0" rtlCol="0" fromWordArt="0" anchor="t" anchorCtr="0" forceAA="0" compatLnSpc="1">
              <a:prstTxWarp prst="textNoShape">
                <a:avLst/>
              </a:prstTxWarp>
              <a:noAutofit/>
            </a:bodyPr>
            <a:lstStyle/>
            <a:p>
              <a:pPr algn="ctr" eaLnBrk="0" fontAlgn="auto" hangingPunct="0">
                <a:buClr>
                  <a:schemeClr val="tx2"/>
                </a:buClr>
                <a:buSzPct val="110000"/>
              </a:pPr>
              <a:r>
                <a:rPr lang="en-GB" b="1" kern="0">
                  <a:solidFill>
                    <a:schemeClr val="tx1"/>
                  </a:solidFill>
                </a:rPr>
                <a:t>B</a:t>
              </a:r>
            </a:p>
          </p:txBody>
        </p:sp>
        <p:sp>
          <p:nvSpPr>
            <p:cNvPr id="34" name="Rectangle 33">
              <a:extLst>
                <a:ext uri="{FF2B5EF4-FFF2-40B4-BE49-F238E27FC236}">
                  <a16:creationId xmlns:a16="http://schemas.microsoft.com/office/drawing/2014/main" id="{100EAA4D-D559-7F01-FCE8-0598DC512003}"/>
                </a:ext>
              </a:extLst>
            </p:cNvPr>
            <p:cNvSpPr/>
            <p:nvPr/>
          </p:nvSpPr>
          <p:spPr bwMode="auto">
            <a:xfrm>
              <a:off x="1092924" y="2537099"/>
              <a:ext cx="1193076" cy="1120502"/>
            </a:xfrm>
            <a:prstGeom prst="rect">
              <a:avLst/>
            </a:prstGeom>
            <a:noFill/>
            <a:ln w="28575">
              <a:solidFill>
                <a:schemeClr val="tx1"/>
              </a:solidFill>
              <a:prstDash val="solid"/>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marL="285750" indent="-285750" algn="l" eaLnBrk="0" fontAlgn="auto" hangingPunct="0">
                <a:spcBef>
                  <a:spcPts val="300"/>
                </a:spcBef>
                <a:spcAft>
                  <a:spcPts val="300"/>
                </a:spcAft>
                <a:buClr>
                  <a:schemeClr val="tx2"/>
                </a:buClr>
                <a:buSzPct val="110000"/>
                <a:buFont typeface="Arial" panose="020B0604020202020204" pitchFamily="34" charset="0"/>
                <a:buChar char="•"/>
              </a:pPr>
              <a:endParaRPr lang="en-GB" sz="1600" kern="0" err="1">
                <a:solidFill>
                  <a:schemeClr val="tx1"/>
                </a:solidFill>
              </a:endParaRPr>
            </a:p>
          </p:txBody>
        </p:sp>
        <p:sp>
          <p:nvSpPr>
            <p:cNvPr id="35" name="TextBox 34">
              <a:extLst>
                <a:ext uri="{FF2B5EF4-FFF2-40B4-BE49-F238E27FC236}">
                  <a16:creationId xmlns:a16="http://schemas.microsoft.com/office/drawing/2014/main" id="{0D96F814-86FE-98DF-7E29-C842DDD1D2EF}"/>
                </a:ext>
              </a:extLst>
            </p:cNvPr>
            <p:cNvSpPr txBox="1"/>
            <p:nvPr/>
          </p:nvSpPr>
          <p:spPr>
            <a:xfrm>
              <a:off x="1232262" y="2825570"/>
              <a:ext cx="914400" cy="543560"/>
            </a:xfrm>
            <a:prstGeom prst="rect">
              <a:avLst/>
            </a:prstGeom>
            <a:noFill/>
          </p:spPr>
          <p:txBody>
            <a:bodyPr wrap="none" lIns="180000" tIns="180000" rIns="180000" bIns="180000" rtlCol="0">
              <a:noAutofit/>
            </a:bodyPr>
            <a:lstStyle/>
            <a:p>
              <a:pPr algn="ctr">
                <a:spcBef>
                  <a:spcPts val="300"/>
                </a:spcBef>
                <a:spcAft>
                  <a:spcPts val="300"/>
                </a:spcAft>
                <a:buClr>
                  <a:schemeClr val="tx2"/>
                </a:buClr>
                <a:buSzPct val="110000"/>
              </a:pPr>
              <a:r>
                <a:rPr lang="en-GB" sz="1600" b="1"/>
                <a:t>150,000</a:t>
              </a:r>
            </a:p>
          </p:txBody>
        </p:sp>
      </p:grpSp>
      <p:grpSp>
        <p:nvGrpSpPr>
          <p:cNvPr id="36" name="Group 35">
            <a:extLst>
              <a:ext uri="{FF2B5EF4-FFF2-40B4-BE49-F238E27FC236}">
                <a16:creationId xmlns:a16="http://schemas.microsoft.com/office/drawing/2014/main" id="{3EB6447B-B96B-4DE8-6874-7ED117EFA61A}"/>
              </a:ext>
            </a:extLst>
          </p:cNvPr>
          <p:cNvGrpSpPr/>
          <p:nvPr/>
        </p:nvGrpSpPr>
        <p:grpSpPr>
          <a:xfrm>
            <a:off x="5107074" y="2595098"/>
            <a:ext cx="1193076" cy="1667803"/>
            <a:chOff x="1092924" y="1989798"/>
            <a:chExt cx="1193076" cy="1667803"/>
          </a:xfrm>
        </p:grpSpPr>
        <p:sp>
          <p:nvSpPr>
            <p:cNvPr id="37" name="Rectangle: Single Corner Snipped 36">
              <a:extLst>
                <a:ext uri="{FF2B5EF4-FFF2-40B4-BE49-F238E27FC236}">
                  <a16:creationId xmlns:a16="http://schemas.microsoft.com/office/drawing/2014/main" id="{0DDFBA43-C335-B097-395A-2C7382D3F65E}"/>
                </a:ext>
              </a:extLst>
            </p:cNvPr>
            <p:cNvSpPr/>
            <p:nvPr/>
          </p:nvSpPr>
          <p:spPr bwMode="auto">
            <a:xfrm>
              <a:off x="1092924" y="1989798"/>
              <a:ext cx="1193076" cy="461665"/>
            </a:xfrm>
            <a:prstGeom prst="snip1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0" rIns="180000" bIns="0" numCol="1" spcCol="0" rtlCol="0" fromWordArt="0" anchor="t" anchorCtr="0" forceAA="0" compatLnSpc="1">
              <a:prstTxWarp prst="textNoShape">
                <a:avLst/>
              </a:prstTxWarp>
              <a:noAutofit/>
            </a:bodyPr>
            <a:lstStyle/>
            <a:p>
              <a:pPr algn="ctr" eaLnBrk="0" fontAlgn="auto" hangingPunct="0">
                <a:buClr>
                  <a:schemeClr val="tx2"/>
                </a:buClr>
                <a:buSzPct val="110000"/>
              </a:pPr>
              <a:r>
                <a:rPr lang="en-GB" b="1" kern="0">
                  <a:solidFill>
                    <a:schemeClr val="tx1"/>
                  </a:solidFill>
                </a:rPr>
                <a:t>C</a:t>
              </a:r>
            </a:p>
          </p:txBody>
        </p:sp>
        <p:sp>
          <p:nvSpPr>
            <p:cNvPr id="38" name="Rectangle 37">
              <a:extLst>
                <a:ext uri="{FF2B5EF4-FFF2-40B4-BE49-F238E27FC236}">
                  <a16:creationId xmlns:a16="http://schemas.microsoft.com/office/drawing/2014/main" id="{702793EA-237C-E54C-E6F6-B3B7346C9B4B}"/>
                </a:ext>
              </a:extLst>
            </p:cNvPr>
            <p:cNvSpPr/>
            <p:nvPr/>
          </p:nvSpPr>
          <p:spPr bwMode="auto">
            <a:xfrm>
              <a:off x="1092924" y="2537099"/>
              <a:ext cx="1193076" cy="1120502"/>
            </a:xfrm>
            <a:prstGeom prst="rect">
              <a:avLst/>
            </a:prstGeom>
            <a:noFill/>
            <a:ln w="28575">
              <a:solidFill>
                <a:schemeClr val="tx1"/>
              </a:solidFill>
              <a:prstDash val="solid"/>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marL="285750" indent="-285750" algn="l" eaLnBrk="0" fontAlgn="auto" hangingPunct="0">
                <a:spcBef>
                  <a:spcPts val="300"/>
                </a:spcBef>
                <a:spcAft>
                  <a:spcPts val="300"/>
                </a:spcAft>
                <a:buClr>
                  <a:schemeClr val="tx2"/>
                </a:buClr>
                <a:buSzPct val="110000"/>
                <a:buFont typeface="Arial" panose="020B0604020202020204" pitchFamily="34" charset="0"/>
                <a:buChar char="•"/>
              </a:pPr>
              <a:endParaRPr lang="en-GB" sz="1600" kern="0" err="1">
                <a:solidFill>
                  <a:schemeClr val="tx1"/>
                </a:solidFill>
              </a:endParaRPr>
            </a:p>
          </p:txBody>
        </p:sp>
        <p:sp>
          <p:nvSpPr>
            <p:cNvPr id="39" name="TextBox 38">
              <a:extLst>
                <a:ext uri="{FF2B5EF4-FFF2-40B4-BE49-F238E27FC236}">
                  <a16:creationId xmlns:a16="http://schemas.microsoft.com/office/drawing/2014/main" id="{1003BB6C-849D-335C-32DA-FB07E013AA1A}"/>
                </a:ext>
              </a:extLst>
            </p:cNvPr>
            <p:cNvSpPr txBox="1"/>
            <p:nvPr/>
          </p:nvSpPr>
          <p:spPr>
            <a:xfrm>
              <a:off x="1232262" y="2825570"/>
              <a:ext cx="914400" cy="543560"/>
            </a:xfrm>
            <a:prstGeom prst="rect">
              <a:avLst/>
            </a:prstGeom>
            <a:noFill/>
          </p:spPr>
          <p:txBody>
            <a:bodyPr wrap="none" lIns="180000" tIns="180000" rIns="180000" bIns="180000" rtlCol="0">
              <a:noAutofit/>
            </a:bodyPr>
            <a:lstStyle/>
            <a:p>
              <a:pPr algn="ctr">
                <a:spcBef>
                  <a:spcPts val="300"/>
                </a:spcBef>
                <a:spcAft>
                  <a:spcPts val="300"/>
                </a:spcAft>
                <a:buClr>
                  <a:schemeClr val="tx2"/>
                </a:buClr>
                <a:buSzPct val="110000"/>
              </a:pPr>
              <a:r>
                <a:rPr lang="en-GB" sz="1600" b="1"/>
                <a:t>1,500,000</a:t>
              </a:r>
            </a:p>
          </p:txBody>
        </p:sp>
      </p:grpSp>
      <p:grpSp>
        <p:nvGrpSpPr>
          <p:cNvPr id="4" name="Group 3">
            <a:extLst>
              <a:ext uri="{FF2B5EF4-FFF2-40B4-BE49-F238E27FC236}">
                <a16:creationId xmlns:a16="http://schemas.microsoft.com/office/drawing/2014/main" id="{4CCB0379-A49D-304D-3485-9338AA286703}"/>
              </a:ext>
            </a:extLst>
          </p:cNvPr>
          <p:cNvGrpSpPr/>
          <p:nvPr/>
        </p:nvGrpSpPr>
        <p:grpSpPr>
          <a:xfrm>
            <a:off x="548639" y="4930641"/>
            <a:ext cx="7251932" cy="1200329"/>
            <a:chOff x="418868" y="4859049"/>
            <a:chExt cx="7251932" cy="1200329"/>
          </a:xfrm>
        </p:grpSpPr>
        <p:sp>
          <p:nvSpPr>
            <p:cNvPr id="40" name="TextBox 39">
              <a:extLst>
                <a:ext uri="{FF2B5EF4-FFF2-40B4-BE49-F238E27FC236}">
                  <a16:creationId xmlns:a16="http://schemas.microsoft.com/office/drawing/2014/main" id="{9C6B7D2F-DAD2-6649-C974-4D98D03516FD}"/>
                </a:ext>
              </a:extLst>
            </p:cNvPr>
            <p:cNvSpPr txBox="1"/>
            <p:nvPr/>
          </p:nvSpPr>
          <p:spPr>
            <a:xfrm>
              <a:off x="880533" y="4859049"/>
              <a:ext cx="6790267" cy="1200329"/>
            </a:xfrm>
            <a:prstGeom prst="rect">
              <a:avLst/>
            </a:prstGeom>
            <a:noFill/>
          </p:spPr>
          <p:txBody>
            <a:bodyPr wrap="square">
              <a:spAutoFit/>
            </a:bodyPr>
            <a:lstStyle/>
            <a:p>
              <a:r>
                <a:rPr lang="en-GB" sz="1800" i="1" kern="0"/>
                <a:t>We have many marketed vaccines that help protect people around the world from a range of diseases &amp; infections throughout their lives. Our vaccines protect millions from diseases like whooping cough, polio and measles.</a:t>
              </a:r>
              <a:endParaRPr lang="en-GB" sz="1800" i="1"/>
            </a:p>
          </p:txBody>
        </p:sp>
        <p:pic>
          <p:nvPicPr>
            <p:cNvPr id="2" name="Graphic 1">
              <a:extLst>
                <a:ext uri="{FF2B5EF4-FFF2-40B4-BE49-F238E27FC236}">
                  <a16:creationId xmlns:a16="http://schemas.microsoft.com/office/drawing/2014/main" id="{A324851D-03ED-7B37-3F97-A8178902B7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8868" y="4859049"/>
              <a:ext cx="461665" cy="461665"/>
            </a:xfrm>
            <a:prstGeom prst="rect">
              <a:avLst/>
            </a:prstGeom>
          </p:spPr>
        </p:pic>
      </p:grpSp>
    </p:spTree>
    <p:custDataLst>
      <p:tags r:id="rId1"/>
    </p:custDataLst>
    <p:extLst>
      <p:ext uri="{BB962C8B-B14F-4D97-AF65-F5344CB8AC3E}">
        <p14:creationId xmlns:p14="http://schemas.microsoft.com/office/powerpoint/2010/main" val="4270454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750" fill="hold"/>
                                        <p:tgtEl>
                                          <p:spTgt spid="36"/>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393FF6AE-6224-0661-F52E-EE3B07B29DA9}"/>
              </a:ext>
            </a:extLst>
          </p:cNvPr>
          <p:cNvPicPr>
            <a:picLocks noGrp="1" noChangeAspect="1"/>
          </p:cNvPicPr>
          <p:nvPr>
            <p:ph type="pic" sz="quarter" idx="14"/>
          </p:nvPr>
        </p:nvPicPr>
        <p:blipFill>
          <a:blip r:embed="rId4" cstate="print">
            <a:extLst>
              <a:ext uri="{28A0092B-C50C-407E-A947-70E740481C1C}">
                <a14:useLocalDpi xmlns:a14="http://schemas.microsoft.com/office/drawing/2010/main" val="0"/>
              </a:ext>
            </a:extLst>
          </a:blip>
          <a:srcRect l="29177" r="29177"/>
          <a:stretch/>
        </p:blipFill>
        <p:spPr>
          <a:xfrm>
            <a:off x="8334000" y="504844"/>
            <a:ext cx="3652838" cy="5848312"/>
          </a:xfrm>
        </p:spPr>
      </p:pic>
      <p:sp>
        <p:nvSpPr>
          <p:cNvPr id="14" name="TextBox 13">
            <a:extLst>
              <a:ext uri="{FF2B5EF4-FFF2-40B4-BE49-F238E27FC236}">
                <a16:creationId xmlns:a16="http://schemas.microsoft.com/office/drawing/2014/main" id="{A49A6E02-D43C-0165-7F70-3CBAE49029A6}"/>
              </a:ext>
            </a:extLst>
          </p:cNvPr>
          <p:cNvSpPr txBox="1"/>
          <p:nvPr/>
        </p:nvSpPr>
        <p:spPr>
          <a:xfrm>
            <a:off x="548639" y="749608"/>
            <a:ext cx="7579361" cy="1200329"/>
          </a:xfrm>
          <a:prstGeom prst="rect">
            <a:avLst/>
          </a:prstGeom>
          <a:noFill/>
        </p:spPr>
        <p:txBody>
          <a:bodyPr wrap="square">
            <a:spAutoFit/>
          </a:bodyPr>
          <a:lstStyle/>
          <a:p>
            <a:r>
              <a:rPr lang="en-US" sz="3600" kern="0">
                <a:solidFill>
                  <a:srgbClr val="F36633"/>
                </a:solidFill>
              </a:rPr>
              <a:t>What percentage of children globally receive a GSK vaccine per year?</a:t>
            </a:r>
            <a:endParaRPr lang="en-GB" sz="3600">
              <a:solidFill>
                <a:srgbClr val="F36633"/>
              </a:solidFill>
            </a:endParaRPr>
          </a:p>
        </p:txBody>
      </p:sp>
      <p:grpSp>
        <p:nvGrpSpPr>
          <p:cNvPr id="31" name="Group 30">
            <a:extLst>
              <a:ext uri="{FF2B5EF4-FFF2-40B4-BE49-F238E27FC236}">
                <a16:creationId xmlns:a16="http://schemas.microsoft.com/office/drawing/2014/main" id="{13C80BA0-3F82-E01B-73E5-28A955D4050B}"/>
              </a:ext>
            </a:extLst>
          </p:cNvPr>
          <p:cNvGrpSpPr/>
          <p:nvPr/>
        </p:nvGrpSpPr>
        <p:grpSpPr>
          <a:xfrm>
            <a:off x="1639612" y="2595098"/>
            <a:ext cx="1193076" cy="1667803"/>
            <a:chOff x="1092924" y="1989798"/>
            <a:chExt cx="1193076" cy="1667803"/>
          </a:xfrm>
        </p:grpSpPr>
        <p:sp>
          <p:nvSpPr>
            <p:cNvPr id="16" name="Rectangle: Single Corner Snipped 15">
              <a:extLst>
                <a:ext uri="{FF2B5EF4-FFF2-40B4-BE49-F238E27FC236}">
                  <a16:creationId xmlns:a16="http://schemas.microsoft.com/office/drawing/2014/main" id="{0DD8125C-2E39-6B83-B4AB-EDC9680BD19E}"/>
                </a:ext>
              </a:extLst>
            </p:cNvPr>
            <p:cNvSpPr/>
            <p:nvPr/>
          </p:nvSpPr>
          <p:spPr bwMode="auto">
            <a:xfrm>
              <a:off x="1092924" y="1989798"/>
              <a:ext cx="1193076" cy="461665"/>
            </a:xfrm>
            <a:prstGeom prst="snip1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0" rIns="180000" bIns="0" numCol="1" spcCol="0" rtlCol="0" fromWordArt="0" anchor="t" anchorCtr="0" forceAA="0" compatLnSpc="1">
              <a:prstTxWarp prst="textNoShape">
                <a:avLst/>
              </a:prstTxWarp>
              <a:noAutofit/>
            </a:bodyPr>
            <a:lstStyle/>
            <a:p>
              <a:pPr algn="ctr" eaLnBrk="0" fontAlgn="auto" hangingPunct="0">
                <a:buClr>
                  <a:schemeClr val="tx2"/>
                </a:buClr>
                <a:buSzPct val="110000"/>
              </a:pPr>
              <a:r>
                <a:rPr lang="en-GB" b="1" kern="0">
                  <a:solidFill>
                    <a:schemeClr val="tx1"/>
                  </a:solidFill>
                </a:rPr>
                <a:t>A</a:t>
              </a:r>
            </a:p>
          </p:txBody>
        </p:sp>
        <p:sp>
          <p:nvSpPr>
            <p:cNvPr id="17" name="Rectangle 16">
              <a:extLst>
                <a:ext uri="{FF2B5EF4-FFF2-40B4-BE49-F238E27FC236}">
                  <a16:creationId xmlns:a16="http://schemas.microsoft.com/office/drawing/2014/main" id="{97B8EF0C-1B61-DE9E-08A4-A283318AFFB6}"/>
                </a:ext>
              </a:extLst>
            </p:cNvPr>
            <p:cNvSpPr/>
            <p:nvPr/>
          </p:nvSpPr>
          <p:spPr bwMode="auto">
            <a:xfrm>
              <a:off x="1092924" y="2537099"/>
              <a:ext cx="1193076" cy="1120502"/>
            </a:xfrm>
            <a:prstGeom prst="rect">
              <a:avLst/>
            </a:prstGeom>
            <a:noFill/>
            <a:ln w="28575">
              <a:solidFill>
                <a:schemeClr val="tx1"/>
              </a:solidFill>
              <a:prstDash val="solid"/>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marL="285750" indent="-285750" algn="l" eaLnBrk="0" fontAlgn="auto" hangingPunct="0">
                <a:spcBef>
                  <a:spcPts val="300"/>
                </a:spcBef>
                <a:spcAft>
                  <a:spcPts val="300"/>
                </a:spcAft>
                <a:buClr>
                  <a:schemeClr val="tx2"/>
                </a:buClr>
                <a:buSzPct val="110000"/>
                <a:buFont typeface="Arial" panose="020B0604020202020204" pitchFamily="34" charset="0"/>
                <a:buChar char="•"/>
              </a:pPr>
              <a:endParaRPr lang="en-GB" sz="1600" kern="0" err="1">
                <a:solidFill>
                  <a:schemeClr val="tx1"/>
                </a:solidFill>
              </a:endParaRPr>
            </a:p>
          </p:txBody>
        </p:sp>
        <p:sp>
          <p:nvSpPr>
            <p:cNvPr id="30" name="TextBox 29">
              <a:extLst>
                <a:ext uri="{FF2B5EF4-FFF2-40B4-BE49-F238E27FC236}">
                  <a16:creationId xmlns:a16="http://schemas.microsoft.com/office/drawing/2014/main" id="{CFBC03D2-4FA0-2787-E597-10473171FA32}"/>
                </a:ext>
              </a:extLst>
            </p:cNvPr>
            <p:cNvSpPr txBox="1"/>
            <p:nvPr/>
          </p:nvSpPr>
          <p:spPr>
            <a:xfrm>
              <a:off x="1232262" y="2825570"/>
              <a:ext cx="914400" cy="543560"/>
            </a:xfrm>
            <a:prstGeom prst="rect">
              <a:avLst/>
            </a:prstGeom>
            <a:noFill/>
          </p:spPr>
          <p:txBody>
            <a:bodyPr wrap="none" lIns="180000" tIns="180000" rIns="180000" bIns="180000" rtlCol="0">
              <a:noAutofit/>
            </a:bodyPr>
            <a:lstStyle/>
            <a:p>
              <a:pPr algn="ctr">
                <a:spcBef>
                  <a:spcPts val="300"/>
                </a:spcBef>
                <a:spcAft>
                  <a:spcPts val="300"/>
                </a:spcAft>
                <a:buClr>
                  <a:schemeClr val="tx2"/>
                </a:buClr>
                <a:buSzPct val="110000"/>
              </a:pPr>
              <a:r>
                <a:rPr lang="en-GB" sz="1600" b="1"/>
                <a:t>20%</a:t>
              </a:r>
            </a:p>
          </p:txBody>
        </p:sp>
      </p:grpSp>
      <p:grpSp>
        <p:nvGrpSpPr>
          <p:cNvPr id="32" name="Group 31">
            <a:extLst>
              <a:ext uri="{FF2B5EF4-FFF2-40B4-BE49-F238E27FC236}">
                <a16:creationId xmlns:a16="http://schemas.microsoft.com/office/drawing/2014/main" id="{AB9C6584-7B90-5C9B-060A-EB3FF873ECB3}"/>
              </a:ext>
            </a:extLst>
          </p:cNvPr>
          <p:cNvGrpSpPr/>
          <p:nvPr/>
        </p:nvGrpSpPr>
        <p:grpSpPr>
          <a:xfrm>
            <a:off x="3373343" y="2595098"/>
            <a:ext cx="1193076" cy="1667803"/>
            <a:chOff x="1092924" y="1989798"/>
            <a:chExt cx="1193076" cy="1667803"/>
          </a:xfrm>
        </p:grpSpPr>
        <p:sp>
          <p:nvSpPr>
            <p:cNvPr id="33" name="Rectangle: Single Corner Snipped 32">
              <a:extLst>
                <a:ext uri="{FF2B5EF4-FFF2-40B4-BE49-F238E27FC236}">
                  <a16:creationId xmlns:a16="http://schemas.microsoft.com/office/drawing/2014/main" id="{E3E68A20-BDE1-71E4-0D5F-13902DF802C7}"/>
                </a:ext>
              </a:extLst>
            </p:cNvPr>
            <p:cNvSpPr/>
            <p:nvPr/>
          </p:nvSpPr>
          <p:spPr bwMode="auto">
            <a:xfrm>
              <a:off x="1092924" y="1989798"/>
              <a:ext cx="1193076" cy="461665"/>
            </a:xfrm>
            <a:prstGeom prst="snip1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0" rIns="180000" bIns="0" numCol="1" spcCol="0" rtlCol="0" fromWordArt="0" anchor="t" anchorCtr="0" forceAA="0" compatLnSpc="1">
              <a:prstTxWarp prst="textNoShape">
                <a:avLst/>
              </a:prstTxWarp>
              <a:noAutofit/>
            </a:bodyPr>
            <a:lstStyle/>
            <a:p>
              <a:pPr algn="ctr" eaLnBrk="0" fontAlgn="auto" hangingPunct="0">
                <a:buClr>
                  <a:schemeClr val="tx2"/>
                </a:buClr>
                <a:buSzPct val="110000"/>
              </a:pPr>
              <a:r>
                <a:rPr lang="en-GB" b="1" kern="0">
                  <a:solidFill>
                    <a:schemeClr val="tx1"/>
                  </a:solidFill>
                </a:rPr>
                <a:t>B</a:t>
              </a:r>
            </a:p>
          </p:txBody>
        </p:sp>
        <p:sp>
          <p:nvSpPr>
            <p:cNvPr id="34" name="Rectangle 33">
              <a:extLst>
                <a:ext uri="{FF2B5EF4-FFF2-40B4-BE49-F238E27FC236}">
                  <a16:creationId xmlns:a16="http://schemas.microsoft.com/office/drawing/2014/main" id="{100EAA4D-D559-7F01-FCE8-0598DC512003}"/>
                </a:ext>
              </a:extLst>
            </p:cNvPr>
            <p:cNvSpPr/>
            <p:nvPr/>
          </p:nvSpPr>
          <p:spPr bwMode="auto">
            <a:xfrm>
              <a:off x="1092924" y="2537099"/>
              <a:ext cx="1193076" cy="1120502"/>
            </a:xfrm>
            <a:prstGeom prst="rect">
              <a:avLst/>
            </a:prstGeom>
            <a:noFill/>
            <a:ln w="28575">
              <a:solidFill>
                <a:schemeClr val="tx1"/>
              </a:solidFill>
              <a:prstDash val="solid"/>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marL="285750" indent="-285750" algn="l" eaLnBrk="0" fontAlgn="auto" hangingPunct="0">
                <a:spcBef>
                  <a:spcPts val="300"/>
                </a:spcBef>
                <a:spcAft>
                  <a:spcPts val="300"/>
                </a:spcAft>
                <a:buClr>
                  <a:schemeClr val="tx2"/>
                </a:buClr>
                <a:buSzPct val="110000"/>
                <a:buFont typeface="Arial" panose="020B0604020202020204" pitchFamily="34" charset="0"/>
                <a:buChar char="•"/>
              </a:pPr>
              <a:endParaRPr lang="en-GB" sz="1600" kern="0" err="1">
                <a:solidFill>
                  <a:schemeClr val="tx1"/>
                </a:solidFill>
              </a:endParaRPr>
            </a:p>
          </p:txBody>
        </p:sp>
        <p:sp>
          <p:nvSpPr>
            <p:cNvPr id="35" name="TextBox 34">
              <a:extLst>
                <a:ext uri="{FF2B5EF4-FFF2-40B4-BE49-F238E27FC236}">
                  <a16:creationId xmlns:a16="http://schemas.microsoft.com/office/drawing/2014/main" id="{0D96F814-86FE-98DF-7E29-C842DDD1D2EF}"/>
                </a:ext>
              </a:extLst>
            </p:cNvPr>
            <p:cNvSpPr txBox="1"/>
            <p:nvPr/>
          </p:nvSpPr>
          <p:spPr>
            <a:xfrm>
              <a:off x="1232262" y="2825570"/>
              <a:ext cx="914400" cy="543560"/>
            </a:xfrm>
            <a:prstGeom prst="rect">
              <a:avLst/>
            </a:prstGeom>
            <a:noFill/>
          </p:spPr>
          <p:txBody>
            <a:bodyPr wrap="none" lIns="180000" tIns="180000" rIns="180000" bIns="180000" rtlCol="0">
              <a:noAutofit/>
            </a:bodyPr>
            <a:lstStyle/>
            <a:p>
              <a:pPr algn="ctr">
                <a:spcBef>
                  <a:spcPts val="300"/>
                </a:spcBef>
                <a:spcAft>
                  <a:spcPts val="300"/>
                </a:spcAft>
                <a:buClr>
                  <a:schemeClr val="tx2"/>
                </a:buClr>
                <a:buSzPct val="110000"/>
              </a:pPr>
              <a:r>
                <a:rPr lang="en-GB" sz="1600" b="1"/>
                <a:t>30%</a:t>
              </a:r>
            </a:p>
          </p:txBody>
        </p:sp>
      </p:grpSp>
      <p:grpSp>
        <p:nvGrpSpPr>
          <p:cNvPr id="36" name="Group 35">
            <a:extLst>
              <a:ext uri="{FF2B5EF4-FFF2-40B4-BE49-F238E27FC236}">
                <a16:creationId xmlns:a16="http://schemas.microsoft.com/office/drawing/2014/main" id="{3EB6447B-B96B-4DE8-6874-7ED117EFA61A}"/>
              </a:ext>
            </a:extLst>
          </p:cNvPr>
          <p:cNvGrpSpPr/>
          <p:nvPr/>
        </p:nvGrpSpPr>
        <p:grpSpPr>
          <a:xfrm>
            <a:off x="5107074" y="2595098"/>
            <a:ext cx="1193076" cy="1667803"/>
            <a:chOff x="1092924" y="1989798"/>
            <a:chExt cx="1193076" cy="1667803"/>
          </a:xfrm>
        </p:grpSpPr>
        <p:sp>
          <p:nvSpPr>
            <p:cNvPr id="37" name="Rectangle: Single Corner Snipped 36">
              <a:extLst>
                <a:ext uri="{FF2B5EF4-FFF2-40B4-BE49-F238E27FC236}">
                  <a16:creationId xmlns:a16="http://schemas.microsoft.com/office/drawing/2014/main" id="{0DDFBA43-C335-B097-395A-2C7382D3F65E}"/>
                </a:ext>
              </a:extLst>
            </p:cNvPr>
            <p:cNvSpPr/>
            <p:nvPr/>
          </p:nvSpPr>
          <p:spPr bwMode="auto">
            <a:xfrm>
              <a:off x="1092924" y="1989798"/>
              <a:ext cx="1193076" cy="461665"/>
            </a:xfrm>
            <a:prstGeom prst="snip1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0" rIns="180000" bIns="0" numCol="1" spcCol="0" rtlCol="0" fromWordArt="0" anchor="t" anchorCtr="0" forceAA="0" compatLnSpc="1">
              <a:prstTxWarp prst="textNoShape">
                <a:avLst/>
              </a:prstTxWarp>
              <a:noAutofit/>
            </a:bodyPr>
            <a:lstStyle/>
            <a:p>
              <a:pPr algn="ctr" eaLnBrk="0" fontAlgn="auto" hangingPunct="0">
                <a:buClr>
                  <a:schemeClr val="tx2"/>
                </a:buClr>
                <a:buSzPct val="110000"/>
              </a:pPr>
              <a:r>
                <a:rPr lang="en-GB" b="1" kern="0">
                  <a:solidFill>
                    <a:schemeClr val="tx1"/>
                  </a:solidFill>
                </a:rPr>
                <a:t>C</a:t>
              </a:r>
            </a:p>
          </p:txBody>
        </p:sp>
        <p:sp>
          <p:nvSpPr>
            <p:cNvPr id="38" name="Rectangle 37">
              <a:extLst>
                <a:ext uri="{FF2B5EF4-FFF2-40B4-BE49-F238E27FC236}">
                  <a16:creationId xmlns:a16="http://schemas.microsoft.com/office/drawing/2014/main" id="{702793EA-237C-E54C-E6F6-B3B7346C9B4B}"/>
                </a:ext>
              </a:extLst>
            </p:cNvPr>
            <p:cNvSpPr/>
            <p:nvPr/>
          </p:nvSpPr>
          <p:spPr bwMode="auto">
            <a:xfrm>
              <a:off x="1092924" y="2537099"/>
              <a:ext cx="1193076" cy="1120502"/>
            </a:xfrm>
            <a:prstGeom prst="rect">
              <a:avLst/>
            </a:prstGeom>
            <a:noFill/>
            <a:ln w="28575">
              <a:solidFill>
                <a:schemeClr val="tx1"/>
              </a:solidFill>
              <a:prstDash val="solid"/>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marL="285750" indent="-285750" algn="l" eaLnBrk="0" fontAlgn="auto" hangingPunct="0">
                <a:spcBef>
                  <a:spcPts val="300"/>
                </a:spcBef>
                <a:spcAft>
                  <a:spcPts val="300"/>
                </a:spcAft>
                <a:buClr>
                  <a:schemeClr val="tx2"/>
                </a:buClr>
                <a:buSzPct val="110000"/>
                <a:buFont typeface="Arial" panose="020B0604020202020204" pitchFamily="34" charset="0"/>
                <a:buChar char="•"/>
              </a:pPr>
              <a:endParaRPr lang="en-GB" sz="1600" kern="0" err="1">
                <a:solidFill>
                  <a:schemeClr val="tx1"/>
                </a:solidFill>
              </a:endParaRPr>
            </a:p>
          </p:txBody>
        </p:sp>
        <p:sp>
          <p:nvSpPr>
            <p:cNvPr id="39" name="TextBox 38">
              <a:extLst>
                <a:ext uri="{FF2B5EF4-FFF2-40B4-BE49-F238E27FC236}">
                  <a16:creationId xmlns:a16="http://schemas.microsoft.com/office/drawing/2014/main" id="{1003BB6C-849D-335C-32DA-FB07E013AA1A}"/>
                </a:ext>
              </a:extLst>
            </p:cNvPr>
            <p:cNvSpPr txBox="1"/>
            <p:nvPr/>
          </p:nvSpPr>
          <p:spPr>
            <a:xfrm>
              <a:off x="1232262" y="2825570"/>
              <a:ext cx="914400" cy="543560"/>
            </a:xfrm>
            <a:prstGeom prst="rect">
              <a:avLst/>
            </a:prstGeom>
            <a:noFill/>
          </p:spPr>
          <p:txBody>
            <a:bodyPr wrap="none" lIns="180000" tIns="180000" rIns="180000" bIns="180000" rtlCol="0">
              <a:noAutofit/>
            </a:bodyPr>
            <a:lstStyle/>
            <a:p>
              <a:pPr algn="ctr">
                <a:spcBef>
                  <a:spcPts val="300"/>
                </a:spcBef>
                <a:spcAft>
                  <a:spcPts val="300"/>
                </a:spcAft>
                <a:buClr>
                  <a:schemeClr val="tx2"/>
                </a:buClr>
                <a:buSzPct val="110000"/>
              </a:pPr>
              <a:r>
                <a:rPr lang="en-GB" sz="1600" b="1"/>
                <a:t>40%</a:t>
              </a:r>
            </a:p>
          </p:txBody>
        </p:sp>
      </p:grpSp>
      <p:grpSp>
        <p:nvGrpSpPr>
          <p:cNvPr id="2" name="Group 1">
            <a:extLst>
              <a:ext uri="{FF2B5EF4-FFF2-40B4-BE49-F238E27FC236}">
                <a16:creationId xmlns:a16="http://schemas.microsoft.com/office/drawing/2014/main" id="{80A27C68-0A37-328B-BEF1-F5922348A46F}"/>
              </a:ext>
            </a:extLst>
          </p:cNvPr>
          <p:cNvGrpSpPr/>
          <p:nvPr/>
        </p:nvGrpSpPr>
        <p:grpSpPr>
          <a:xfrm>
            <a:off x="548639" y="4930641"/>
            <a:ext cx="7251932" cy="923330"/>
            <a:chOff x="418868" y="4859049"/>
            <a:chExt cx="7251932" cy="923330"/>
          </a:xfrm>
        </p:grpSpPr>
        <p:sp>
          <p:nvSpPr>
            <p:cNvPr id="4" name="TextBox 3">
              <a:extLst>
                <a:ext uri="{FF2B5EF4-FFF2-40B4-BE49-F238E27FC236}">
                  <a16:creationId xmlns:a16="http://schemas.microsoft.com/office/drawing/2014/main" id="{80F17061-01C9-87AE-70F7-F3EFFB768F28}"/>
                </a:ext>
              </a:extLst>
            </p:cNvPr>
            <p:cNvSpPr txBox="1"/>
            <p:nvPr/>
          </p:nvSpPr>
          <p:spPr>
            <a:xfrm>
              <a:off x="880533" y="4859049"/>
              <a:ext cx="6790267" cy="923330"/>
            </a:xfrm>
            <a:prstGeom prst="rect">
              <a:avLst/>
            </a:prstGeom>
            <a:noFill/>
          </p:spPr>
          <p:txBody>
            <a:bodyPr wrap="square">
              <a:spAutoFit/>
            </a:bodyPr>
            <a:lstStyle/>
            <a:p>
              <a:r>
                <a:rPr lang="en-GB" sz="1800" i="1"/>
                <a:t>Our vaccine portfolio is growing and we are proud of the impact our vaccines continue to have on the health of hundreds of millions of people around the world.</a:t>
              </a:r>
            </a:p>
          </p:txBody>
        </p:sp>
        <p:pic>
          <p:nvPicPr>
            <p:cNvPr id="5" name="Graphic 4">
              <a:extLst>
                <a:ext uri="{FF2B5EF4-FFF2-40B4-BE49-F238E27FC236}">
                  <a16:creationId xmlns:a16="http://schemas.microsoft.com/office/drawing/2014/main" id="{8A7E9C33-2B8A-0F1E-8E6D-FB788BAD57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8868" y="4859049"/>
              <a:ext cx="461665" cy="461665"/>
            </a:xfrm>
            <a:prstGeom prst="rect">
              <a:avLst/>
            </a:prstGeom>
          </p:spPr>
        </p:pic>
      </p:grpSp>
    </p:spTree>
    <p:custDataLst>
      <p:tags r:id="rId1"/>
    </p:custDataLst>
    <p:extLst>
      <p:ext uri="{BB962C8B-B14F-4D97-AF65-F5344CB8AC3E}">
        <p14:creationId xmlns:p14="http://schemas.microsoft.com/office/powerpoint/2010/main" val="38903160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750" fill="hold"/>
                                        <p:tgtEl>
                                          <p:spTgt spid="36"/>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02E8B37-575B-04B1-D9E0-313B3F31AE3F}"/>
              </a:ext>
            </a:extLst>
          </p:cNvPr>
          <p:cNvPicPr>
            <a:picLocks noChangeAspect="1"/>
          </p:cNvPicPr>
          <p:nvPr/>
        </p:nvPicPr>
        <p:blipFill>
          <a:blip r:embed="rId3" cstate="print">
            <a:extLst>
              <a:ext uri="{28A0092B-C50C-407E-A947-70E740481C1C}">
                <a14:useLocalDpi xmlns:a14="http://schemas.microsoft.com/office/drawing/2010/main" val="0"/>
              </a:ext>
            </a:extLst>
          </a:blip>
          <a:srcRect t="7933" b="7933"/>
          <a:stretch/>
        </p:blipFill>
        <p:spPr>
          <a:xfrm>
            <a:off x="-1" y="0"/>
            <a:ext cx="12204000" cy="6858000"/>
          </a:xfrm>
          <a:prstGeom prst="rect">
            <a:avLst/>
          </a:prstGeom>
        </p:spPr>
      </p:pic>
      <p:sp>
        <p:nvSpPr>
          <p:cNvPr id="9" name="Rectangle 8">
            <a:extLst>
              <a:ext uri="{FF2B5EF4-FFF2-40B4-BE49-F238E27FC236}">
                <a16:creationId xmlns:a16="http://schemas.microsoft.com/office/drawing/2014/main" id="{4639E3EE-D7F5-0D16-2363-57923611138C}"/>
              </a:ext>
            </a:extLst>
          </p:cNvPr>
          <p:cNvSpPr/>
          <p:nvPr/>
        </p:nvSpPr>
        <p:spPr bwMode="auto">
          <a:xfrm>
            <a:off x="376239" y="5415049"/>
            <a:ext cx="4975407" cy="798897"/>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72000" rIns="180000" bIns="72000" numCol="1" spcCol="0" rtlCol="0" fromWordArt="0" anchor="t" anchorCtr="0" forceAA="0" compatLnSpc="1">
            <a:prstTxWarp prst="textNoShape">
              <a:avLst/>
            </a:prstTxWarp>
            <a:noAutofit/>
          </a:bodyPr>
          <a:lstStyle/>
          <a:p>
            <a:pPr eaLnBrk="0" fontAlgn="auto" hangingPunct="0">
              <a:spcBef>
                <a:spcPts val="300"/>
              </a:spcBef>
              <a:spcAft>
                <a:spcPts val="300"/>
              </a:spcAft>
              <a:buClr>
                <a:schemeClr val="bg1"/>
              </a:buClr>
            </a:pPr>
            <a:r>
              <a:rPr lang="en-US" sz="3600" kern="0">
                <a:solidFill>
                  <a:srgbClr val="F36633"/>
                </a:solidFill>
              </a:rPr>
              <a:t>Challenge</a:t>
            </a:r>
          </a:p>
        </p:txBody>
      </p:sp>
      <p:pic>
        <p:nvPicPr>
          <p:cNvPr id="13" name="Graphic 12">
            <a:extLst>
              <a:ext uri="{FF2B5EF4-FFF2-40B4-BE49-F238E27FC236}">
                <a16:creationId xmlns:a16="http://schemas.microsoft.com/office/drawing/2014/main" id="{FCBBB94C-40BE-3C9B-FA99-56DE603E4E97}"/>
              </a:ext>
            </a:extLst>
          </p:cNvPr>
          <p:cNvPicPr>
            <a:picLocks noGrp="1" noRot="1" noChangeAspect="1" noMove="1" noResize="1" noEditPoints="1" noAdjustHandles="1" noChangeArrowheads="1" noChangeShapeType="1" noCrop="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76239" y="6354213"/>
            <a:ext cx="820737" cy="247406"/>
          </a:xfrm>
          <a:prstGeom prst="rect">
            <a:avLst/>
          </a:prstGeom>
        </p:spPr>
      </p:pic>
    </p:spTree>
    <p:custDataLst>
      <p:tags r:id="rId1"/>
    </p:custDataLst>
    <p:extLst>
      <p:ext uri="{BB962C8B-B14F-4D97-AF65-F5344CB8AC3E}">
        <p14:creationId xmlns:p14="http://schemas.microsoft.com/office/powerpoint/2010/main" val="7244507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D9207188-6F16-D195-4948-4E7707CA1AE2}"/>
              </a:ext>
            </a:extLst>
          </p:cNvPr>
          <p:cNvSpPr>
            <a:spLocks noGrp="1"/>
          </p:cNvSpPr>
          <p:nvPr>
            <p:ph type="body" sz="quarter" idx="13"/>
          </p:nvPr>
        </p:nvSpPr>
        <p:spPr>
          <a:xfrm>
            <a:off x="569844" y="1987826"/>
            <a:ext cx="7042394" cy="3886525"/>
          </a:xfrm>
        </p:spPr>
        <p:txBody>
          <a:bodyPr vert="horz" lIns="0" tIns="180000" rIns="0" bIns="180000" rtlCol="0" anchor="t">
            <a:normAutofit fontScale="92500" lnSpcReduction="10000"/>
          </a:bodyPr>
          <a:lstStyle/>
          <a:p>
            <a:pPr marL="359410" indent="-359410">
              <a:buClrTx/>
              <a:buFont typeface="Arial" panose="05000000000000000000" pitchFamily="2" charset="2"/>
              <a:buChar char="•"/>
            </a:pPr>
            <a:r>
              <a:rPr lang="en-GB" sz="2400">
                <a:ea typeface="+mn-lt"/>
                <a:cs typeface="+mn-lt"/>
              </a:rPr>
              <a:t>A late phase oncology clinical trial has recently finished for a promising drug, </a:t>
            </a:r>
            <a:r>
              <a:rPr lang="en-GB" sz="2400" err="1">
                <a:ea typeface="+mn-lt"/>
                <a:cs typeface="+mn-lt"/>
              </a:rPr>
              <a:t>Miraculon</a:t>
            </a:r>
            <a:r>
              <a:rPr lang="en-GB" sz="2400">
                <a:ea typeface="+mn-lt"/>
                <a:cs typeface="+mn-lt"/>
              </a:rPr>
              <a:t>-B. If successful, it could address an unmet need and there is a considerable amount of excitement on the potential benefit it could bring to a patient's quality of life.</a:t>
            </a:r>
            <a:endParaRPr lang="en-US" sz="2400"/>
          </a:p>
          <a:p>
            <a:pPr marL="359410" indent="-359410">
              <a:buClrTx/>
              <a:buFont typeface="Arial" panose="05000000000000000000" pitchFamily="2" charset="2"/>
              <a:buChar char="•"/>
            </a:pPr>
            <a:endParaRPr lang="en-US" sz="2400">
              <a:cs typeface="Noto Sans"/>
            </a:endParaRPr>
          </a:p>
          <a:p>
            <a:pPr marL="359410" indent="-359410">
              <a:buClrTx/>
              <a:buFont typeface="Arial" panose="05000000000000000000" pitchFamily="2" charset="2"/>
              <a:buChar char="•"/>
            </a:pPr>
            <a:r>
              <a:rPr lang="en-US" sz="2400"/>
              <a:t>We need your help to </a:t>
            </a:r>
            <a:r>
              <a:rPr lang="en-US" sz="2400" err="1"/>
              <a:t>analyse</a:t>
            </a:r>
            <a:r>
              <a:rPr lang="en-US" sz="2400"/>
              <a:t> the results and also present them to the medical community</a:t>
            </a:r>
          </a:p>
          <a:p>
            <a:pPr marL="0" indent="0">
              <a:buClrTx/>
              <a:buNone/>
            </a:pPr>
            <a:br>
              <a:rPr lang="en-US"/>
            </a:br>
            <a:endParaRPr lang="en-US" sz="2400"/>
          </a:p>
        </p:txBody>
      </p:sp>
      <p:pic>
        <p:nvPicPr>
          <p:cNvPr id="3" name="Picture 6" descr="A picture containing plastic&#10;&#10;Description automatically generated">
            <a:extLst>
              <a:ext uri="{FF2B5EF4-FFF2-40B4-BE49-F238E27FC236}">
                <a16:creationId xmlns:a16="http://schemas.microsoft.com/office/drawing/2014/main" id="{2B2695AF-49B8-AFFA-02FF-2E1F1184C51A}"/>
              </a:ext>
            </a:extLst>
          </p:cNvPr>
          <p:cNvPicPr>
            <a:picLocks noChangeAspect="1"/>
          </p:cNvPicPr>
          <p:nvPr/>
        </p:nvPicPr>
        <p:blipFill>
          <a:blip r:embed="rId4"/>
          <a:stretch>
            <a:fillRect/>
          </a:stretch>
        </p:blipFill>
        <p:spPr>
          <a:xfrm>
            <a:off x="7781389" y="913333"/>
            <a:ext cx="4045485" cy="2377472"/>
          </a:xfrm>
          <a:prstGeom prst="rect">
            <a:avLst/>
          </a:prstGeom>
        </p:spPr>
      </p:pic>
      <p:pic>
        <p:nvPicPr>
          <p:cNvPr id="7" name="Picture 7" descr="A picture containing person, sewing machine, appliance&#10;&#10;Description automatically generated">
            <a:extLst>
              <a:ext uri="{FF2B5EF4-FFF2-40B4-BE49-F238E27FC236}">
                <a16:creationId xmlns:a16="http://schemas.microsoft.com/office/drawing/2014/main" id="{BA946A23-BF98-362F-F4FB-8CFBE560F9CD}"/>
              </a:ext>
            </a:extLst>
          </p:cNvPr>
          <p:cNvPicPr>
            <a:picLocks noChangeAspect="1"/>
          </p:cNvPicPr>
          <p:nvPr/>
        </p:nvPicPr>
        <p:blipFill>
          <a:blip r:embed="rId5"/>
          <a:stretch>
            <a:fillRect/>
          </a:stretch>
        </p:blipFill>
        <p:spPr>
          <a:xfrm>
            <a:off x="7781390" y="3540691"/>
            <a:ext cx="4045485" cy="2640344"/>
          </a:xfrm>
          <a:prstGeom prst="rect">
            <a:avLst/>
          </a:prstGeom>
        </p:spPr>
      </p:pic>
      <p:sp>
        <p:nvSpPr>
          <p:cNvPr id="10" name="Rectangle 9">
            <a:extLst>
              <a:ext uri="{FF2B5EF4-FFF2-40B4-BE49-F238E27FC236}">
                <a16:creationId xmlns:a16="http://schemas.microsoft.com/office/drawing/2014/main" id="{EA52A673-8661-4454-86DE-3B065678C36F}"/>
              </a:ext>
            </a:extLst>
          </p:cNvPr>
          <p:cNvSpPr/>
          <p:nvPr/>
        </p:nvSpPr>
        <p:spPr bwMode="auto">
          <a:xfrm>
            <a:off x="365125" y="663713"/>
            <a:ext cx="7182801" cy="798897"/>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72000" rIns="180000" bIns="72000" numCol="1" spcCol="0" rtlCol="0" fromWordArt="0" anchor="t" anchorCtr="0" forceAA="0" compatLnSpc="1">
            <a:prstTxWarp prst="textNoShape">
              <a:avLst/>
            </a:prstTxWarp>
            <a:noAutofit/>
          </a:bodyPr>
          <a:lstStyle/>
          <a:p>
            <a:pPr eaLnBrk="0" fontAlgn="auto" hangingPunct="0">
              <a:spcBef>
                <a:spcPts val="300"/>
              </a:spcBef>
              <a:spcAft>
                <a:spcPts val="300"/>
              </a:spcAft>
              <a:buClr>
                <a:schemeClr val="bg1"/>
              </a:buClr>
            </a:pPr>
            <a:r>
              <a:rPr lang="en-US" sz="3600" kern="0">
                <a:solidFill>
                  <a:schemeClr val="tx2"/>
                </a:solidFill>
              </a:rPr>
              <a:t>We need help from you!</a:t>
            </a:r>
          </a:p>
        </p:txBody>
      </p:sp>
    </p:spTree>
    <p:custDataLst>
      <p:tags r:id="rId1"/>
    </p:custDataLst>
    <p:extLst>
      <p:ext uri="{BB962C8B-B14F-4D97-AF65-F5344CB8AC3E}">
        <p14:creationId xmlns:p14="http://schemas.microsoft.com/office/powerpoint/2010/main" val="1073668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D9207188-6F16-D195-4948-4E7707CA1AE2}"/>
              </a:ext>
            </a:extLst>
          </p:cNvPr>
          <p:cNvSpPr>
            <a:spLocks noGrp="1"/>
          </p:cNvSpPr>
          <p:nvPr>
            <p:ph type="body" sz="quarter" idx="13"/>
          </p:nvPr>
        </p:nvSpPr>
        <p:spPr>
          <a:xfrm>
            <a:off x="367438" y="1460905"/>
            <a:ext cx="7244800" cy="4732422"/>
          </a:xfrm>
        </p:spPr>
        <p:txBody>
          <a:bodyPr vert="horz" lIns="0" tIns="180000" rIns="0" bIns="180000" rtlCol="0" anchor="t">
            <a:noAutofit/>
          </a:bodyPr>
          <a:lstStyle/>
          <a:p>
            <a:pPr marL="359410" indent="-359410">
              <a:buClrTx/>
              <a:buFont typeface="Arial" panose="05000000000000000000" pitchFamily="2" charset="2"/>
              <a:buChar char="•"/>
            </a:pPr>
            <a:r>
              <a:rPr lang="en-GB" sz="1800" b="1" err="1">
                <a:ea typeface="+mn-lt"/>
                <a:cs typeface="+mn-lt"/>
              </a:rPr>
              <a:t>Miraculon</a:t>
            </a:r>
            <a:r>
              <a:rPr lang="en-GB" sz="1800" b="1">
                <a:ea typeface="+mn-lt"/>
                <a:cs typeface="+mn-lt"/>
              </a:rPr>
              <a:t>-B:</a:t>
            </a:r>
            <a:endParaRPr lang="en-US" sz="1800" b="1">
              <a:ea typeface="+mn-lt"/>
              <a:cs typeface="Noto Sans"/>
            </a:endParaRPr>
          </a:p>
          <a:p>
            <a:pPr marL="716915" lvl="1" indent="-359410">
              <a:buClrTx/>
            </a:pPr>
            <a:r>
              <a:rPr lang="en-GB" sz="1800">
                <a:solidFill>
                  <a:srgbClr val="000000"/>
                </a:solidFill>
                <a:latin typeface="Arial"/>
                <a:ea typeface="+mn-lt"/>
                <a:cs typeface="+mn-lt"/>
              </a:rPr>
              <a:t>The clinical trial for </a:t>
            </a:r>
            <a:r>
              <a:rPr lang="en-GB" sz="1800" err="1">
                <a:solidFill>
                  <a:srgbClr val="000000"/>
                </a:solidFill>
                <a:latin typeface="Arial"/>
                <a:ea typeface="+mn-lt"/>
                <a:cs typeface="+mn-lt"/>
              </a:rPr>
              <a:t>Miraculon</a:t>
            </a:r>
            <a:r>
              <a:rPr lang="en-GB" sz="1800">
                <a:solidFill>
                  <a:srgbClr val="000000"/>
                </a:solidFill>
                <a:latin typeface="Arial"/>
                <a:ea typeface="+mn-lt"/>
                <a:cs typeface="+mn-lt"/>
              </a:rPr>
              <a:t>-B has recently finished</a:t>
            </a:r>
          </a:p>
          <a:p>
            <a:pPr marL="716915" lvl="1" indent="-359410">
              <a:buClrTx/>
            </a:pPr>
            <a:r>
              <a:rPr lang="en-GB" sz="1800">
                <a:solidFill>
                  <a:srgbClr val="000000"/>
                </a:solidFill>
                <a:latin typeface="Arial"/>
                <a:ea typeface="+mn-lt"/>
                <a:cs typeface="+mn-lt"/>
              </a:rPr>
              <a:t>This trial focused on understanding if </a:t>
            </a:r>
            <a:r>
              <a:rPr lang="en-GB" sz="1800" err="1">
                <a:solidFill>
                  <a:srgbClr val="000000"/>
                </a:solidFill>
                <a:latin typeface="Arial"/>
                <a:ea typeface="+mn-lt"/>
                <a:cs typeface="+mn-lt"/>
              </a:rPr>
              <a:t>Miraculon</a:t>
            </a:r>
            <a:r>
              <a:rPr lang="en-GB" sz="1800">
                <a:solidFill>
                  <a:srgbClr val="000000"/>
                </a:solidFill>
                <a:latin typeface="Arial"/>
                <a:ea typeface="+mn-lt"/>
                <a:cs typeface="+mn-lt"/>
              </a:rPr>
              <a:t>-B is more effective than the current standard of care</a:t>
            </a:r>
          </a:p>
          <a:p>
            <a:pPr marL="716915" lvl="1" indent="-359410">
              <a:buClrTx/>
            </a:pPr>
            <a:r>
              <a:rPr lang="en-GB" sz="1800">
                <a:solidFill>
                  <a:srgbClr val="000000"/>
                </a:solidFill>
                <a:latin typeface="Arial"/>
                <a:ea typeface="+mn-lt"/>
                <a:cs typeface="+mn-lt"/>
              </a:rPr>
              <a:t>We need your help to analyse the data to determine if patients saw enough of a benefit</a:t>
            </a:r>
          </a:p>
          <a:p>
            <a:pPr marL="716915" lvl="1" indent="-359410">
              <a:buClrTx/>
            </a:pPr>
            <a:r>
              <a:rPr lang="en-GB" sz="1800">
                <a:solidFill>
                  <a:srgbClr val="000000"/>
                </a:solidFill>
                <a:latin typeface="Arial"/>
                <a:ea typeface="+mn-lt"/>
                <a:cs typeface="+mn-lt"/>
              </a:rPr>
              <a:t>Work is underway to present a package to the regulatory agencies that describes who is most likely to benefit from this new medicine and to seek agreement on our proposed strategy for aiding prescribers considering the value of </a:t>
            </a:r>
            <a:r>
              <a:rPr lang="en-GB" sz="1800" err="1">
                <a:solidFill>
                  <a:srgbClr val="000000"/>
                </a:solidFill>
                <a:latin typeface="Arial"/>
                <a:ea typeface="+mn-lt"/>
                <a:cs typeface="+mn-lt"/>
              </a:rPr>
              <a:t>Miraculon</a:t>
            </a:r>
            <a:r>
              <a:rPr lang="en-GB" sz="1800">
                <a:solidFill>
                  <a:srgbClr val="000000"/>
                </a:solidFill>
                <a:latin typeface="Arial"/>
                <a:ea typeface="+mn-lt"/>
                <a:cs typeface="+mn-lt"/>
              </a:rPr>
              <a:t>-B for their patients</a:t>
            </a:r>
          </a:p>
        </p:txBody>
      </p:sp>
      <p:pic>
        <p:nvPicPr>
          <p:cNvPr id="3" name="Picture 6" descr="A picture containing plastic&#10;&#10;Description automatically generated">
            <a:extLst>
              <a:ext uri="{FF2B5EF4-FFF2-40B4-BE49-F238E27FC236}">
                <a16:creationId xmlns:a16="http://schemas.microsoft.com/office/drawing/2014/main" id="{2B2695AF-49B8-AFFA-02FF-2E1F1184C51A}"/>
              </a:ext>
            </a:extLst>
          </p:cNvPr>
          <p:cNvPicPr>
            <a:picLocks noChangeAspect="1"/>
          </p:cNvPicPr>
          <p:nvPr/>
        </p:nvPicPr>
        <p:blipFill>
          <a:blip r:embed="rId4"/>
          <a:stretch>
            <a:fillRect/>
          </a:stretch>
        </p:blipFill>
        <p:spPr>
          <a:xfrm>
            <a:off x="7781389" y="913333"/>
            <a:ext cx="4045485" cy="2377472"/>
          </a:xfrm>
          <a:prstGeom prst="rect">
            <a:avLst/>
          </a:prstGeom>
        </p:spPr>
      </p:pic>
      <p:pic>
        <p:nvPicPr>
          <p:cNvPr id="7" name="Picture 7" descr="A picture containing person, sewing machine, appliance&#10;&#10;Description automatically generated">
            <a:extLst>
              <a:ext uri="{FF2B5EF4-FFF2-40B4-BE49-F238E27FC236}">
                <a16:creationId xmlns:a16="http://schemas.microsoft.com/office/drawing/2014/main" id="{BA946A23-BF98-362F-F4FB-8CFBE560F9CD}"/>
              </a:ext>
            </a:extLst>
          </p:cNvPr>
          <p:cNvPicPr>
            <a:picLocks noChangeAspect="1"/>
          </p:cNvPicPr>
          <p:nvPr/>
        </p:nvPicPr>
        <p:blipFill>
          <a:blip r:embed="rId5"/>
          <a:stretch>
            <a:fillRect/>
          </a:stretch>
        </p:blipFill>
        <p:spPr>
          <a:xfrm>
            <a:off x="7781390" y="3540691"/>
            <a:ext cx="4045485" cy="2640344"/>
          </a:xfrm>
          <a:prstGeom prst="rect">
            <a:avLst/>
          </a:prstGeom>
        </p:spPr>
      </p:pic>
      <p:sp>
        <p:nvSpPr>
          <p:cNvPr id="10" name="Rectangle 9">
            <a:extLst>
              <a:ext uri="{FF2B5EF4-FFF2-40B4-BE49-F238E27FC236}">
                <a16:creationId xmlns:a16="http://schemas.microsoft.com/office/drawing/2014/main" id="{EA52A673-8661-4454-86DE-3B065678C36F}"/>
              </a:ext>
            </a:extLst>
          </p:cNvPr>
          <p:cNvSpPr/>
          <p:nvPr/>
        </p:nvSpPr>
        <p:spPr bwMode="auto">
          <a:xfrm>
            <a:off x="365125" y="663713"/>
            <a:ext cx="7182801" cy="798897"/>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72000" rIns="180000" bIns="72000" numCol="1" spcCol="0" rtlCol="0" fromWordArt="0" anchor="t" anchorCtr="0" forceAA="0" compatLnSpc="1">
            <a:prstTxWarp prst="textNoShape">
              <a:avLst/>
            </a:prstTxWarp>
            <a:noAutofit/>
          </a:bodyPr>
          <a:lstStyle/>
          <a:p>
            <a:pPr eaLnBrk="0" fontAlgn="auto" hangingPunct="0">
              <a:spcBef>
                <a:spcPts val="300"/>
              </a:spcBef>
              <a:spcAft>
                <a:spcPts val="300"/>
              </a:spcAft>
              <a:buClr>
                <a:schemeClr val="bg1"/>
              </a:buClr>
            </a:pPr>
            <a:r>
              <a:rPr lang="en-US" sz="3600" kern="0">
                <a:solidFill>
                  <a:schemeClr val="tx2"/>
                </a:solidFill>
              </a:rPr>
              <a:t>We need help from you!</a:t>
            </a:r>
          </a:p>
        </p:txBody>
      </p:sp>
    </p:spTree>
    <p:custDataLst>
      <p:tags r:id="rId1"/>
    </p:custDataLst>
    <p:extLst>
      <p:ext uri="{BB962C8B-B14F-4D97-AF65-F5344CB8AC3E}">
        <p14:creationId xmlns:p14="http://schemas.microsoft.com/office/powerpoint/2010/main" val="23771083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016522F-94FC-F5D6-3C59-E4B216EBB8E2}"/>
              </a:ext>
            </a:extLst>
          </p:cNvPr>
          <p:cNvSpPr>
            <a:spLocks noGrp="1"/>
          </p:cNvSpPr>
          <p:nvPr>
            <p:ph type="dt" sz="half" idx="19"/>
          </p:nvPr>
        </p:nvSpPr>
        <p:spPr/>
        <p:txBody>
          <a:bodyPr/>
          <a:lstStyle/>
          <a:p>
            <a:fld id="{397F4CD0-83C1-4C99-A2BD-6DA4A1CC9D00}" type="datetime4">
              <a:rPr lang="en-GB" smtClean="0"/>
              <a:t>04 May 2023</a:t>
            </a:fld>
            <a:endParaRPr lang="en-GB"/>
          </a:p>
        </p:txBody>
      </p:sp>
      <p:sp>
        <p:nvSpPr>
          <p:cNvPr id="4" name="Slide Number Placeholder 3">
            <a:extLst>
              <a:ext uri="{FF2B5EF4-FFF2-40B4-BE49-F238E27FC236}">
                <a16:creationId xmlns:a16="http://schemas.microsoft.com/office/drawing/2014/main" id="{D990E82D-A70C-2E63-873F-30A67FE4C1C4}"/>
              </a:ext>
            </a:extLst>
          </p:cNvPr>
          <p:cNvSpPr>
            <a:spLocks noGrp="1"/>
          </p:cNvSpPr>
          <p:nvPr>
            <p:ph type="sldNum" sz="quarter" idx="21"/>
          </p:nvPr>
        </p:nvSpPr>
        <p:spPr/>
        <p:txBody>
          <a:bodyPr/>
          <a:lstStyle/>
          <a:p>
            <a:fld id="{9F9F533D-B52E-4A2F-BF72-0ADD2D94BD75}" type="slidenum">
              <a:rPr lang="en-GB" smtClean="0"/>
              <a:pPr/>
              <a:t>15</a:t>
            </a:fld>
            <a:endParaRPr lang="en-GB"/>
          </a:p>
        </p:txBody>
      </p:sp>
      <p:sp>
        <p:nvSpPr>
          <p:cNvPr id="6" name="Title 5">
            <a:extLst>
              <a:ext uri="{FF2B5EF4-FFF2-40B4-BE49-F238E27FC236}">
                <a16:creationId xmlns:a16="http://schemas.microsoft.com/office/drawing/2014/main" id="{1B9E6C1B-E73A-7CF2-76C3-3E2BD5AC0F8C}"/>
              </a:ext>
            </a:extLst>
          </p:cNvPr>
          <p:cNvSpPr>
            <a:spLocks noGrp="1"/>
          </p:cNvSpPr>
          <p:nvPr>
            <p:ph type="title"/>
          </p:nvPr>
        </p:nvSpPr>
        <p:spPr>
          <a:xfrm>
            <a:off x="764636" y="2547378"/>
            <a:ext cx="1395942" cy="430887"/>
          </a:xfrm>
        </p:spPr>
        <p:txBody>
          <a:bodyPr/>
          <a:lstStyle/>
          <a:p>
            <a:r>
              <a:rPr lang="en-GB"/>
              <a:t>Phase 1</a:t>
            </a:r>
          </a:p>
        </p:txBody>
      </p:sp>
      <p:pic>
        <p:nvPicPr>
          <p:cNvPr id="11" name="Graphic 10" descr="Group of men with solid fill">
            <a:extLst>
              <a:ext uri="{FF2B5EF4-FFF2-40B4-BE49-F238E27FC236}">
                <a16:creationId xmlns:a16="http://schemas.microsoft.com/office/drawing/2014/main" id="{1F587A91-2C4E-6FC4-31F4-CA9ECBA17A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648" y="3113733"/>
            <a:ext cx="1952288" cy="1952288"/>
          </a:xfrm>
          <a:prstGeom prst="rect">
            <a:avLst/>
          </a:prstGeom>
        </p:spPr>
      </p:pic>
      <p:sp>
        <p:nvSpPr>
          <p:cNvPr id="12" name="Title 5">
            <a:extLst>
              <a:ext uri="{FF2B5EF4-FFF2-40B4-BE49-F238E27FC236}">
                <a16:creationId xmlns:a16="http://schemas.microsoft.com/office/drawing/2014/main" id="{A22DBF5D-F52C-5536-06E7-781EBF3102A2}"/>
              </a:ext>
            </a:extLst>
          </p:cNvPr>
          <p:cNvSpPr txBox="1">
            <a:spLocks/>
          </p:cNvSpPr>
          <p:nvPr/>
        </p:nvSpPr>
        <p:spPr>
          <a:xfrm>
            <a:off x="3254365" y="2547378"/>
            <a:ext cx="1395942" cy="430887"/>
          </a:xfrm>
          <a:prstGeom prst="rect">
            <a:avLst/>
          </a:prstGeom>
        </p:spPr>
        <p:txBody>
          <a:bodyPr vert="horz" lIns="0" tIns="0" rIns="0" bIns="0" rtlCol="0" anchor="b" anchorCtr="0">
            <a:noAutofit/>
          </a:bodyPr>
          <a:lstStyle>
            <a:lvl1pPr algn="l" defTabSz="1219170" rtl="0" eaLnBrk="1" latinLnBrk="0" hangingPunct="1">
              <a:lnSpc>
                <a:spcPct val="100000"/>
              </a:lnSpc>
              <a:spcBef>
                <a:spcPct val="0"/>
              </a:spcBef>
              <a:buNone/>
              <a:defRPr sz="2800" b="1" kern="1200">
                <a:solidFill>
                  <a:schemeClr val="tx2"/>
                </a:solidFill>
                <a:latin typeface="+mj-lt"/>
                <a:ea typeface="+mj-ea"/>
                <a:cs typeface="+mj-cs"/>
              </a:defRPr>
            </a:lvl1pPr>
          </a:lstStyle>
          <a:p>
            <a:r>
              <a:rPr lang="en-GB"/>
              <a:t>Phase 2</a:t>
            </a:r>
          </a:p>
        </p:txBody>
      </p:sp>
      <p:pic>
        <p:nvPicPr>
          <p:cNvPr id="13" name="Graphic 12" descr="Group of men with solid fill">
            <a:extLst>
              <a:ext uri="{FF2B5EF4-FFF2-40B4-BE49-F238E27FC236}">
                <a16:creationId xmlns:a16="http://schemas.microsoft.com/office/drawing/2014/main" id="{9931C75E-79B5-3272-BB7B-61211C401B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19572" y="3113731"/>
            <a:ext cx="1952288" cy="1952288"/>
          </a:xfrm>
          <a:prstGeom prst="rect">
            <a:avLst/>
          </a:prstGeom>
        </p:spPr>
      </p:pic>
      <p:sp>
        <p:nvSpPr>
          <p:cNvPr id="14" name="Title 5">
            <a:extLst>
              <a:ext uri="{FF2B5EF4-FFF2-40B4-BE49-F238E27FC236}">
                <a16:creationId xmlns:a16="http://schemas.microsoft.com/office/drawing/2014/main" id="{75ABEB74-C529-1B5E-FF7B-7BF9E9E0038B}"/>
              </a:ext>
            </a:extLst>
          </p:cNvPr>
          <p:cNvSpPr txBox="1">
            <a:spLocks/>
          </p:cNvSpPr>
          <p:nvPr/>
        </p:nvSpPr>
        <p:spPr>
          <a:xfrm>
            <a:off x="6575472" y="2547378"/>
            <a:ext cx="1395942" cy="430887"/>
          </a:xfrm>
          <a:prstGeom prst="rect">
            <a:avLst/>
          </a:prstGeom>
        </p:spPr>
        <p:txBody>
          <a:bodyPr vert="horz" lIns="0" tIns="0" rIns="0" bIns="0" rtlCol="0" anchor="b" anchorCtr="0">
            <a:noAutofit/>
          </a:bodyPr>
          <a:lstStyle>
            <a:lvl1pPr algn="l" defTabSz="1219170" rtl="0" eaLnBrk="1" latinLnBrk="0" hangingPunct="1">
              <a:lnSpc>
                <a:spcPct val="100000"/>
              </a:lnSpc>
              <a:spcBef>
                <a:spcPct val="0"/>
              </a:spcBef>
              <a:buNone/>
              <a:defRPr sz="2800" b="1" kern="1200">
                <a:solidFill>
                  <a:schemeClr val="tx2"/>
                </a:solidFill>
                <a:latin typeface="+mj-lt"/>
                <a:ea typeface="+mj-ea"/>
                <a:cs typeface="+mj-cs"/>
              </a:defRPr>
            </a:lvl1pPr>
          </a:lstStyle>
          <a:p>
            <a:r>
              <a:rPr lang="en-GB"/>
              <a:t>Phase 3</a:t>
            </a:r>
          </a:p>
        </p:txBody>
      </p:sp>
      <p:pic>
        <p:nvPicPr>
          <p:cNvPr id="15" name="Graphic 14" descr="Group of men with solid fill">
            <a:extLst>
              <a:ext uri="{FF2B5EF4-FFF2-40B4-BE49-F238E27FC236}">
                <a16:creationId xmlns:a16="http://schemas.microsoft.com/office/drawing/2014/main" id="{B542C60D-F1E2-4EEA-6105-B7E2BE5363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08300" y="3254154"/>
            <a:ext cx="1676400" cy="1676400"/>
          </a:xfrm>
          <a:prstGeom prst="rect">
            <a:avLst/>
          </a:prstGeom>
        </p:spPr>
      </p:pic>
      <p:sp>
        <p:nvSpPr>
          <p:cNvPr id="16" name="Title 5">
            <a:extLst>
              <a:ext uri="{FF2B5EF4-FFF2-40B4-BE49-F238E27FC236}">
                <a16:creationId xmlns:a16="http://schemas.microsoft.com/office/drawing/2014/main" id="{DEF8F3E0-7FD8-92AD-195F-D84163669598}"/>
              </a:ext>
            </a:extLst>
          </p:cNvPr>
          <p:cNvSpPr txBox="1">
            <a:spLocks/>
          </p:cNvSpPr>
          <p:nvPr/>
        </p:nvSpPr>
        <p:spPr>
          <a:xfrm>
            <a:off x="9896579" y="2547378"/>
            <a:ext cx="1395942" cy="430887"/>
          </a:xfrm>
          <a:prstGeom prst="rect">
            <a:avLst/>
          </a:prstGeom>
        </p:spPr>
        <p:txBody>
          <a:bodyPr vert="horz" lIns="0" tIns="0" rIns="0" bIns="0" rtlCol="0" anchor="b" anchorCtr="0">
            <a:noAutofit/>
          </a:bodyPr>
          <a:lstStyle>
            <a:lvl1pPr algn="l" defTabSz="1219170" rtl="0" eaLnBrk="1" latinLnBrk="0" hangingPunct="1">
              <a:lnSpc>
                <a:spcPct val="100000"/>
              </a:lnSpc>
              <a:spcBef>
                <a:spcPct val="0"/>
              </a:spcBef>
              <a:buNone/>
              <a:defRPr sz="2800" b="1" kern="1200">
                <a:solidFill>
                  <a:schemeClr val="tx2"/>
                </a:solidFill>
                <a:latin typeface="+mj-lt"/>
                <a:ea typeface="+mj-ea"/>
                <a:cs typeface="+mj-cs"/>
              </a:defRPr>
            </a:lvl1pPr>
          </a:lstStyle>
          <a:p>
            <a:r>
              <a:rPr lang="en-GB"/>
              <a:t>Phase 4</a:t>
            </a:r>
          </a:p>
        </p:txBody>
      </p:sp>
      <p:pic>
        <p:nvPicPr>
          <p:cNvPr id="17" name="Graphic 16" descr="Group of men with solid fill">
            <a:extLst>
              <a:ext uri="{FF2B5EF4-FFF2-40B4-BE49-F238E27FC236}">
                <a16:creationId xmlns:a16="http://schemas.microsoft.com/office/drawing/2014/main" id="{DE8F2ABF-D9ED-1591-6FDC-C988E556FF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60585" y="3251676"/>
            <a:ext cx="1676401" cy="1676401"/>
          </a:xfrm>
          <a:prstGeom prst="rect">
            <a:avLst/>
          </a:prstGeom>
        </p:spPr>
      </p:pic>
      <p:pic>
        <p:nvPicPr>
          <p:cNvPr id="21" name="Graphic 20" descr="Medicine with solid fill">
            <a:extLst>
              <a:ext uri="{FF2B5EF4-FFF2-40B4-BE49-F238E27FC236}">
                <a16:creationId xmlns:a16="http://schemas.microsoft.com/office/drawing/2014/main" id="{8DD18248-D8E6-1B59-98A6-3CD2E63BE8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30562" y="4889883"/>
            <a:ext cx="914400" cy="914400"/>
          </a:xfrm>
          <a:prstGeom prst="rect">
            <a:avLst/>
          </a:prstGeom>
        </p:spPr>
      </p:pic>
      <p:pic>
        <p:nvPicPr>
          <p:cNvPr id="23" name="Graphic 22" descr="Medicine outline">
            <a:extLst>
              <a:ext uri="{FF2B5EF4-FFF2-40B4-BE49-F238E27FC236}">
                <a16:creationId xmlns:a16="http://schemas.microsoft.com/office/drawing/2014/main" id="{49E669F7-095E-7063-27D9-06769BE68B9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54729" y="4928076"/>
            <a:ext cx="914400" cy="914400"/>
          </a:xfrm>
          <a:prstGeom prst="rect">
            <a:avLst/>
          </a:prstGeom>
        </p:spPr>
      </p:pic>
      <p:pic>
        <p:nvPicPr>
          <p:cNvPr id="26" name="Graphic 25" descr="Broken Heart with solid fill">
            <a:extLst>
              <a:ext uri="{FF2B5EF4-FFF2-40B4-BE49-F238E27FC236}">
                <a16:creationId xmlns:a16="http://schemas.microsoft.com/office/drawing/2014/main" id="{637D4C67-36E5-7418-FD3F-4EEB000C212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38516" y="4969594"/>
            <a:ext cx="914400" cy="914400"/>
          </a:xfrm>
          <a:prstGeom prst="rect">
            <a:avLst/>
          </a:prstGeom>
        </p:spPr>
      </p:pic>
      <p:pic>
        <p:nvPicPr>
          <p:cNvPr id="28" name="Graphic 27" descr="Heart with solid fill">
            <a:extLst>
              <a:ext uri="{FF2B5EF4-FFF2-40B4-BE49-F238E27FC236}">
                <a16:creationId xmlns:a16="http://schemas.microsoft.com/office/drawing/2014/main" id="{C5DB5BC1-7A7D-944E-B8D4-83F7F92BDDC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76925" y="4969594"/>
            <a:ext cx="914400" cy="914400"/>
          </a:xfrm>
          <a:prstGeom prst="rect">
            <a:avLst/>
          </a:prstGeom>
        </p:spPr>
      </p:pic>
      <p:pic>
        <p:nvPicPr>
          <p:cNvPr id="30" name="Graphic 29" descr="Clock with solid fill">
            <a:extLst>
              <a:ext uri="{FF2B5EF4-FFF2-40B4-BE49-F238E27FC236}">
                <a16:creationId xmlns:a16="http://schemas.microsoft.com/office/drawing/2014/main" id="{53C92BE4-A407-744C-82B3-86F5E2A6E0B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089461" y="4881416"/>
            <a:ext cx="914400" cy="914400"/>
          </a:xfrm>
          <a:prstGeom prst="rect">
            <a:avLst/>
          </a:prstGeom>
        </p:spPr>
      </p:pic>
      <p:pic>
        <p:nvPicPr>
          <p:cNvPr id="31" name="Graphic 30" descr="Group of men with solid fill">
            <a:extLst>
              <a:ext uri="{FF2B5EF4-FFF2-40B4-BE49-F238E27FC236}">
                <a16:creationId xmlns:a16="http://schemas.microsoft.com/office/drawing/2014/main" id="{651C7041-B053-E1FD-A288-FC58519A04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29624" y="3038347"/>
            <a:ext cx="1952288" cy="1952288"/>
          </a:xfrm>
          <a:prstGeom prst="rect">
            <a:avLst/>
          </a:prstGeom>
        </p:spPr>
      </p:pic>
      <p:sp>
        <p:nvSpPr>
          <p:cNvPr id="7" name="Title 6">
            <a:extLst>
              <a:ext uri="{FF2B5EF4-FFF2-40B4-BE49-F238E27FC236}">
                <a16:creationId xmlns:a16="http://schemas.microsoft.com/office/drawing/2014/main" id="{4FD9B81E-6B15-CCBE-83D0-3C5B15FA9040}"/>
              </a:ext>
            </a:extLst>
          </p:cNvPr>
          <p:cNvSpPr txBox="1">
            <a:spLocks/>
          </p:cNvSpPr>
          <p:nvPr/>
        </p:nvSpPr>
        <p:spPr>
          <a:xfrm>
            <a:off x="365125" y="242888"/>
            <a:ext cx="11460163" cy="430887"/>
          </a:xfrm>
          <a:prstGeom prst="rect">
            <a:avLst/>
          </a:prstGeom>
        </p:spPr>
        <p:txBody>
          <a:bodyPr vert="horz" lIns="0" tIns="0" rIns="0" bIns="0" rtlCol="0" anchor="b" anchorCtr="0">
            <a:noAutofit/>
          </a:bodyPr>
          <a:lstStyle>
            <a:lvl1pPr algn="l" defTabSz="1219170" rtl="0" eaLnBrk="1" latinLnBrk="0" hangingPunct="1">
              <a:lnSpc>
                <a:spcPct val="100000"/>
              </a:lnSpc>
              <a:spcBef>
                <a:spcPct val="0"/>
              </a:spcBef>
              <a:buNone/>
              <a:defRPr sz="2800" b="1" kern="1200">
                <a:solidFill>
                  <a:schemeClr val="tx2"/>
                </a:solidFill>
                <a:latin typeface="+mj-lt"/>
                <a:ea typeface="+mj-ea"/>
                <a:cs typeface="+mj-cs"/>
              </a:defRPr>
            </a:lvl1pPr>
          </a:lstStyle>
          <a:p>
            <a:r>
              <a:rPr lang="en-US"/>
              <a:t>What is a clinical trial?</a:t>
            </a:r>
          </a:p>
        </p:txBody>
      </p:sp>
      <p:sp>
        <p:nvSpPr>
          <p:cNvPr id="9" name="Text Placeholder 2">
            <a:extLst>
              <a:ext uri="{FF2B5EF4-FFF2-40B4-BE49-F238E27FC236}">
                <a16:creationId xmlns:a16="http://schemas.microsoft.com/office/drawing/2014/main" id="{3F8A48C5-408C-BA66-344D-80A3549B92BB}"/>
              </a:ext>
            </a:extLst>
          </p:cNvPr>
          <p:cNvSpPr txBox="1">
            <a:spLocks/>
          </p:cNvSpPr>
          <p:nvPr/>
        </p:nvSpPr>
        <p:spPr>
          <a:xfrm>
            <a:off x="524613" y="843356"/>
            <a:ext cx="10921889" cy="1433876"/>
          </a:xfrm>
          <a:prstGeom prst="rect">
            <a:avLst/>
          </a:prstGeom>
        </p:spPr>
        <p:txBody>
          <a:bodyPr vert="horz" lIns="0" tIns="180000" rIns="0" bIns="180000" rtlCol="0" anchor="t">
            <a:noAutofit/>
          </a:bodyPr>
          <a:lstStyle>
            <a:lvl1pPr marL="359991" indent="-359991" algn="l" defTabSz="1219170" rtl="0" eaLnBrk="1" latinLnBrk="0" hangingPunct="1">
              <a:spcBef>
                <a:spcPts val="300"/>
              </a:spcBef>
              <a:spcAft>
                <a:spcPts val="300"/>
              </a:spcAft>
              <a:buClr>
                <a:schemeClr val="tx2"/>
              </a:buClr>
              <a:buSzPct val="110000"/>
              <a:buFont typeface="Arial" panose="020B0604020202020204" pitchFamily="34" charset="0"/>
              <a:buChar char="•"/>
              <a:defRPr sz="2200" kern="1200">
                <a:solidFill>
                  <a:schemeClr val="tx1"/>
                </a:solidFill>
                <a:latin typeface="+mn-lt"/>
                <a:ea typeface="+mn-ea"/>
                <a:cs typeface="+mn-cs"/>
              </a:defRPr>
            </a:lvl1pPr>
            <a:lvl2pPr marL="717533" indent="-359991" algn="l" defTabSz="1219170" rtl="0" eaLnBrk="1" latinLnBrk="0" hangingPunct="1">
              <a:spcBef>
                <a:spcPts val="300"/>
              </a:spcBef>
              <a:spcAft>
                <a:spcPts val="300"/>
              </a:spcAft>
              <a:buClr>
                <a:schemeClr val="tx1"/>
              </a:buClr>
              <a:buFont typeface="Arial" panose="020B0604020202020204" pitchFamily="34" charset="0"/>
              <a:buChar char="­"/>
              <a:defRPr sz="2000" kern="1200">
                <a:solidFill>
                  <a:schemeClr val="tx1"/>
                </a:solidFill>
                <a:latin typeface="+mn-lt"/>
                <a:ea typeface="+mn-ea"/>
                <a:cs typeface="+mn-cs"/>
              </a:defRPr>
            </a:lvl2pPr>
            <a:lvl3pPr marL="1079973" indent="-359991" algn="l" defTabSz="1219170" rtl="0" eaLnBrk="1" latinLnBrk="0" hangingPunct="1">
              <a:spcBef>
                <a:spcPts val="30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3pPr>
            <a:lvl4pPr marL="1441415" indent="-359991" algn="l" defTabSz="1219170" rtl="0" eaLnBrk="1" latinLnBrk="0" hangingPunct="1">
              <a:spcBef>
                <a:spcPts val="300"/>
              </a:spcBef>
              <a:spcAft>
                <a:spcPts val="300"/>
              </a:spcAft>
              <a:buClr>
                <a:schemeClr val="tx1"/>
              </a:buClr>
              <a:buFont typeface="Arial" panose="020B0604020202020204" pitchFamily="34" charset="0"/>
              <a:buChar char="­"/>
              <a:defRPr sz="1600" kern="1200">
                <a:solidFill>
                  <a:schemeClr val="tx1"/>
                </a:solidFill>
                <a:latin typeface="+mn-lt"/>
                <a:ea typeface="+mn-ea"/>
                <a:cs typeface="+mn-cs"/>
              </a:defRPr>
            </a:lvl4pPr>
            <a:lvl5pPr marL="1799955" indent="-359991" algn="l" defTabSz="1219170" rtl="0" eaLnBrk="1" latinLnBrk="0" hangingPunct="1">
              <a:spcBef>
                <a:spcPts val="300"/>
              </a:spcBef>
              <a:spcAft>
                <a:spcPts val="300"/>
              </a:spcAft>
              <a:buClr>
                <a:schemeClr val="tx1"/>
              </a:buClr>
              <a:buFont typeface="Arial" panose="020B0604020202020204" pitchFamily="34" charset="0"/>
              <a:buChar char="­"/>
              <a:defRPr sz="1400" b="0" kern="1200">
                <a:solidFill>
                  <a:schemeClr val="tx1"/>
                </a:solidFill>
                <a:latin typeface="+mn-lt"/>
                <a:ea typeface="+mn-ea"/>
                <a:cs typeface="+mn-cs"/>
              </a:defRPr>
            </a:lvl5pPr>
            <a:lvl6pPr marL="2159946"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mn-lt"/>
                <a:ea typeface="+mn-ea"/>
                <a:cs typeface="+mn-cs"/>
              </a:defRPr>
            </a:lvl6pPr>
            <a:lvl7pPr marL="2399940"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mn-lt"/>
                <a:ea typeface="+mn-ea"/>
                <a:cs typeface="+mn-cs"/>
              </a:defRPr>
            </a:lvl7pPr>
            <a:lvl8pPr marL="2759931"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mn-lt"/>
                <a:ea typeface="+mn-ea"/>
                <a:cs typeface="+mn-cs"/>
              </a:defRPr>
            </a:lvl8pPr>
            <a:lvl9pPr marL="3119922"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mn-lt"/>
                <a:ea typeface="+mn-ea"/>
                <a:cs typeface="+mn-cs"/>
              </a:defRPr>
            </a:lvl9pPr>
          </a:lstStyle>
          <a:p>
            <a:pPr marL="359410" indent="-359410"/>
            <a:r>
              <a:rPr lang="en-US" sz="1600">
                <a:solidFill>
                  <a:srgbClr val="333333"/>
                </a:solidFill>
                <a:cs typeface="Arial"/>
              </a:rPr>
              <a:t>Clinical trials are medical research studies involving people.</a:t>
            </a:r>
          </a:p>
          <a:p>
            <a:pPr marL="359410" indent="-359410"/>
            <a:r>
              <a:rPr lang="en-US" sz="1600">
                <a:solidFill>
                  <a:srgbClr val="333333"/>
                </a:solidFill>
                <a:cs typeface="Arial"/>
              </a:rPr>
              <a:t>Clinical trials testing new treatments are divided into different stages, called phases. </a:t>
            </a:r>
          </a:p>
          <a:p>
            <a:pPr marL="359410" indent="-359410"/>
            <a:r>
              <a:rPr lang="en-US" sz="1600">
                <a:solidFill>
                  <a:srgbClr val="333333"/>
                </a:solidFill>
                <a:cs typeface="Arial"/>
              </a:rPr>
              <a:t>The earliest phase trials may look at whether a drug is safe or the side effects it causes. Later phase trials aim to test whether a new treatment is better than existing treatments.</a:t>
            </a:r>
            <a:endParaRPr lang="en-US"/>
          </a:p>
        </p:txBody>
      </p:sp>
    </p:spTree>
    <p:extLst>
      <p:ext uri="{BB962C8B-B14F-4D97-AF65-F5344CB8AC3E}">
        <p14:creationId xmlns:p14="http://schemas.microsoft.com/office/powerpoint/2010/main" val="35714720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4" grpId="0"/>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
            <a:extLst>
              <a:ext uri="{FF2B5EF4-FFF2-40B4-BE49-F238E27FC236}">
                <a16:creationId xmlns:a16="http://schemas.microsoft.com/office/drawing/2014/main" id="{CC8B705D-15C9-2D18-4F40-CA7CFB93273F}"/>
              </a:ext>
            </a:extLst>
          </p:cNvPr>
          <p:cNvSpPr>
            <a:spLocks noGrp="1"/>
          </p:cNvSpPr>
          <p:nvPr>
            <p:ph type="body" sz="quarter" idx="13"/>
          </p:nvPr>
        </p:nvSpPr>
        <p:spPr>
          <a:xfrm>
            <a:off x="365125" y="1349058"/>
            <a:ext cx="4953636" cy="4489062"/>
          </a:xfrm>
        </p:spPr>
        <p:txBody>
          <a:bodyPr vert="horz" lIns="0" tIns="180000" rIns="0" bIns="180000" rtlCol="0" anchor="t">
            <a:noAutofit/>
          </a:bodyPr>
          <a:lstStyle/>
          <a:p>
            <a:pPr marL="342900" indent="-342900">
              <a:buChar char="•"/>
            </a:pPr>
            <a:r>
              <a:rPr lang="en-US"/>
              <a:t>A way of testing new treatment without selection bias</a:t>
            </a:r>
          </a:p>
          <a:p>
            <a:pPr marL="342900" indent="-342900">
              <a:buChar char="•"/>
            </a:pPr>
            <a:r>
              <a:rPr lang="en-US"/>
              <a:t>An example of this is a “parallel group” design, where one group is </a:t>
            </a:r>
            <a:r>
              <a:rPr lang="en-US" err="1"/>
              <a:t>randomised</a:t>
            </a:r>
            <a:r>
              <a:rPr lang="en-US"/>
              <a:t> to the new treatment and the other to a standard of care (note: placebo-controlled trials are unethical when an accepted standard of care is available)</a:t>
            </a:r>
          </a:p>
          <a:p>
            <a:pPr marL="342900" indent="-342900">
              <a:buChar char="•"/>
            </a:pPr>
            <a:r>
              <a:rPr lang="en-US" err="1"/>
              <a:t>Randomisation</a:t>
            </a:r>
            <a:r>
              <a:rPr lang="en-US"/>
              <a:t> ensures comparable groups controlling for confounders (age, similar general health and background treatments)</a:t>
            </a:r>
          </a:p>
        </p:txBody>
      </p:sp>
      <p:sp>
        <p:nvSpPr>
          <p:cNvPr id="4" name="Date Placeholder 3">
            <a:extLst>
              <a:ext uri="{FF2B5EF4-FFF2-40B4-BE49-F238E27FC236}">
                <a16:creationId xmlns:a16="http://schemas.microsoft.com/office/drawing/2014/main" id="{24023EFC-C5E4-E765-774B-645A3882761F}"/>
              </a:ext>
            </a:extLst>
          </p:cNvPr>
          <p:cNvSpPr>
            <a:spLocks noGrp="1"/>
          </p:cNvSpPr>
          <p:nvPr>
            <p:ph type="dt" sz="half" idx="28"/>
          </p:nvPr>
        </p:nvSpPr>
        <p:spPr>
          <a:xfrm>
            <a:off x="8172450" y="6343650"/>
            <a:ext cx="2776537" cy="269875"/>
          </a:xfrm>
        </p:spPr>
        <p:txBody>
          <a:bodyPr anchor="b">
            <a:normAutofit/>
          </a:bodyPr>
          <a:lstStyle/>
          <a:p>
            <a:pPr>
              <a:spcAft>
                <a:spcPts val="600"/>
              </a:spcAft>
            </a:pPr>
            <a:fld id="{E018087B-459D-4729-B449-CCF6702E8E13}" type="datetime4">
              <a:rPr lang="en-GB" smtClean="0"/>
              <a:pPr>
                <a:spcAft>
                  <a:spcPts val="600"/>
                </a:spcAft>
              </a:pPr>
              <a:t>04 May 2023</a:t>
            </a:fld>
            <a:endParaRPr lang="en-GB"/>
          </a:p>
        </p:txBody>
      </p:sp>
      <p:sp>
        <p:nvSpPr>
          <p:cNvPr id="5" name="Slide Number Placeholder 4">
            <a:extLst>
              <a:ext uri="{FF2B5EF4-FFF2-40B4-BE49-F238E27FC236}">
                <a16:creationId xmlns:a16="http://schemas.microsoft.com/office/drawing/2014/main" id="{28026825-24F1-088C-FC42-CB962FEDA64F}"/>
              </a:ext>
            </a:extLst>
          </p:cNvPr>
          <p:cNvSpPr>
            <a:spLocks noGrp="1"/>
          </p:cNvSpPr>
          <p:nvPr>
            <p:ph type="sldNum" sz="quarter" idx="30"/>
          </p:nvPr>
        </p:nvSpPr>
        <p:spPr>
          <a:xfrm>
            <a:off x="11285288" y="6343650"/>
            <a:ext cx="540000" cy="269875"/>
          </a:xfrm>
        </p:spPr>
        <p:txBody>
          <a:bodyPr anchor="b">
            <a:normAutofit/>
          </a:bodyPr>
          <a:lstStyle/>
          <a:p>
            <a:pPr>
              <a:spcAft>
                <a:spcPts val="600"/>
              </a:spcAft>
            </a:pPr>
            <a:fld id="{9F9F533D-B52E-4A2F-BF72-0ADD2D94BD75}" type="slidenum">
              <a:rPr lang="en-GB" smtClean="0"/>
              <a:pPr>
                <a:spcAft>
                  <a:spcPts val="600"/>
                </a:spcAft>
              </a:pPr>
              <a:t>16</a:t>
            </a:fld>
            <a:endParaRPr lang="en-GB"/>
          </a:p>
        </p:txBody>
      </p:sp>
      <p:sp>
        <p:nvSpPr>
          <p:cNvPr id="7" name="Title 6">
            <a:extLst>
              <a:ext uri="{FF2B5EF4-FFF2-40B4-BE49-F238E27FC236}">
                <a16:creationId xmlns:a16="http://schemas.microsoft.com/office/drawing/2014/main" id="{5F7781ED-7AA4-4E54-8410-B403A93EF079}"/>
              </a:ext>
            </a:extLst>
          </p:cNvPr>
          <p:cNvSpPr>
            <a:spLocks noGrp="1"/>
          </p:cNvSpPr>
          <p:nvPr>
            <p:ph type="title"/>
          </p:nvPr>
        </p:nvSpPr>
        <p:spPr>
          <a:xfrm>
            <a:off x="365125" y="242888"/>
            <a:ext cx="11460163" cy="430887"/>
          </a:xfrm>
        </p:spPr>
        <p:txBody>
          <a:bodyPr anchor="b">
            <a:normAutofit/>
          </a:bodyPr>
          <a:lstStyle/>
          <a:p>
            <a:r>
              <a:rPr lang="en-US"/>
              <a:t>What are </a:t>
            </a:r>
            <a:r>
              <a:rPr lang="en-US" err="1"/>
              <a:t>randomised</a:t>
            </a:r>
            <a:r>
              <a:rPr lang="en-US"/>
              <a:t> trials?</a:t>
            </a:r>
          </a:p>
        </p:txBody>
      </p:sp>
      <p:pic>
        <p:nvPicPr>
          <p:cNvPr id="13" name="Picture 14" descr="Diagram&#10;&#10;Description automatically generated">
            <a:extLst>
              <a:ext uri="{FF2B5EF4-FFF2-40B4-BE49-F238E27FC236}">
                <a16:creationId xmlns:a16="http://schemas.microsoft.com/office/drawing/2014/main" id="{6E960C4F-2007-3BE2-8340-FCFCCCD6A96C}"/>
              </a:ext>
            </a:extLst>
          </p:cNvPr>
          <p:cNvPicPr>
            <a:picLocks noChangeAspect="1"/>
          </p:cNvPicPr>
          <p:nvPr/>
        </p:nvPicPr>
        <p:blipFill>
          <a:blip r:embed="rId2"/>
          <a:stretch>
            <a:fillRect/>
          </a:stretch>
        </p:blipFill>
        <p:spPr>
          <a:xfrm>
            <a:off x="5713660" y="1840718"/>
            <a:ext cx="6035431" cy="3176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92905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029B26D2-D543-6D7D-669E-051D2BE9A69E}"/>
              </a:ext>
            </a:extLst>
          </p:cNvPr>
          <p:cNvSpPr>
            <a:spLocks noGrp="1"/>
          </p:cNvSpPr>
          <p:nvPr>
            <p:ph type="body" sz="quarter" idx="36"/>
          </p:nvPr>
        </p:nvSpPr>
        <p:spPr>
          <a:xfrm>
            <a:off x="6187558" y="1303338"/>
            <a:ext cx="5602288" cy="4488605"/>
          </a:xfrm>
        </p:spPr>
        <p:style>
          <a:lnRef idx="1">
            <a:schemeClr val="accent1"/>
          </a:lnRef>
          <a:fillRef idx="2">
            <a:schemeClr val="accent1"/>
          </a:fillRef>
          <a:effectRef idx="1">
            <a:schemeClr val="accent1"/>
          </a:effectRef>
          <a:fontRef idx="minor">
            <a:schemeClr val="dk1"/>
          </a:fontRef>
        </p:style>
        <p:txBody>
          <a:bodyPr vert="horz" wrap="square" lIns="180000" tIns="1080000" rIns="180000" bIns="180000" rtlCol="0" anchor="t">
            <a:noAutofit/>
          </a:bodyPr>
          <a:lstStyle/>
          <a:p>
            <a:pPr marL="359410" indent="-359410"/>
            <a:r>
              <a:rPr lang="en-GB" sz="1600" dirty="0">
                <a:solidFill>
                  <a:srgbClr val="333333"/>
                </a:solidFill>
                <a:latin typeface="Arial"/>
              </a:rPr>
              <a:t>The Phase-3 clinical trial for </a:t>
            </a:r>
            <a:r>
              <a:rPr lang="en-GB" sz="1600" dirty="0" err="1">
                <a:solidFill>
                  <a:srgbClr val="333333"/>
                </a:solidFill>
                <a:latin typeface="Arial"/>
              </a:rPr>
              <a:t>Miraculon</a:t>
            </a:r>
            <a:r>
              <a:rPr lang="en-GB" sz="1600" dirty="0">
                <a:solidFill>
                  <a:srgbClr val="333333"/>
                </a:solidFill>
                <a:latin typeface="Arial"/>
              </a:rPr>
              <a:t>-B has recently finished.  Our data scientists analysed the results and found the treatment to be effective, however there were some tolerable but undesirable side effects. They have developed an algorithm and present a package for approval by the regulator that can be used to predict the risk-benefit ratio for prescribing </a:t>
            </a:r>
            <a:r>
              <a:rPr lang="en-GB" sz="1600" dirty="0" err="1">
                <a:solidFill>
                  <a:srgbClr val="333333"/>
                </a:solidFill>
                <a:latin typeface="Arial"/>
              </a:rPr>
              <a:t>Miraculon</a:t>
            </a:r>
            <a:r>
              <a:rPr lang="en-GB" sz="1600" dirty="0">
                <a:solidFill>
                  <a:srgbClr val="333333"/>
                </a:solidFill>
                <a:latin typeface="Arial"/>
              </a:rPr>
              <a:t>-B.</a:t>
            </a:r>
            <a:endParaRPr lang="en-US" dirty="0"/>
          </a:p>
          <a:p>
            <a:pPr marL="359410" indent="-359410"/>
            <a:endParaRPr lang="en-GB" sz="1600">
              <a:solidFill>
                <a:srgbClr val="333333"/>
              </a:solidFill>
              <a:latin typeface="Arial"/>
            </a:endParaRPr>
          </a:p>
          <a:p>
            <a:pPr marL="359410" indent="-359410"/>
            <a:r>
              <a:rPr lang="en-GB" sz="1600" b="1" dirty="0">
                <a:solidFill>
                  <a:srgbClr val="333333"/>
                </a:solidFill>
                <a:latin typeface="Arial"/>
              </a:rPr>
              <a:t>Task:</a:t>
            </a:r>
            <a:r>
              <a:rPr lang="en-GB" sz="1600" dirty="0">
                <a:solidFill>
                  <a:srgbClr val="333333"/>
                </a:solidFill>
                <a:latin typeface="Arial"/>
              </a:rPr>
              <a:t> Design a web application prototype that will help doctors understand how to effectively prescribe </a:t>
            </a:r>
            <a:r>
              <a:rPr lang="en-GB" sz="1600" dirty="0" err="1">
                <a:solidFill>
                  <a:srgbClr val="333333"/>
                </a:solidFill>
                <a:latin typeface="Arial"/>
              </a:rPr>
              <a:t>Miraculon</a:t>
            </a:r>
            <a:r>
              <a:rPr lang="en-GB" sz="1600" dirty="0">
                <a:solidFill>
                  <a:srgbClr val="333333"/>
                </a:solidFill>
                <a:latin typeface="Arial"/>
              </a:rPr>
              <a:t>-B to their patients according to the risk-benefit ratio obtained from the clinical trial data.</a:t>
            </a:r>
            <a:endParaRPr lang="en-US" dirty="0"/>
          </a:p>
        </p:txBody>
      </p:sp>
      <p:sp>
        <p:nvSpPr>
          <p:cNvPr id="12" name="Text Placeholder 11">
            <a:extLst>
              <a:ext uri="{FF2B5EF4-FFF2-40B4-BE49-F238E27FC236}">
                <a16:creationId xmlns:a16="http://schemas.microsoft.com/office/drawing/2014/main" id="{164589DD-5668-2CBC-F912-67FED4438445}"/>
              </a:ext>
            </a:extLst>
          </p:cNvPr>
          <p:cNvSpPr>
            <a:spLocks noGrp="1"/>
          </p:cNvSpPr>
          <p:nvPr>
            <p:ph type="body" sz="quarter" idx="35"/>
          </p:nvPr>
        </p:nvSpPr>
        <p:spPr/>
        <p:style>
          <a:lnRef idx="1">
            <a:schemeClr val="accent3"/>
          </a:lnRef>
          <a:fillRef idx="2">
            <a:schemeClr val="accent3"/>
          </a:fillRef>
          <a:effectRef idx="1">
            <a:schemeClr val="accent3"/>
          </a:effectRef>
          <a:fontRef idx="minor">
            <a:schemeClr val="dk1"/>
          </a:fontRef>
        </p:style>
        <p:txBody>
          <a:bodyPr vert="horz" wrap="square" lIns="180000" tIns="1080000" rIns="180000" bIns="180000" rtlCol="0" anchor="t">
            <a:noAutofit/>
          </a:bodyPr>
          <a:lstStyle/>
          <a:p>
            <a:pPr marL="359410" indent="-359410"/>
            <a:r>
              <a:rPr lang="en-GB" sz="1600" dirty="0">
                <a:solidFill>
                  <a:srgbClr val="333333"/>
                </a:solidFill>
                <a:latin typeface="Arial"/>
              </a:rPr>
              <a:t>The Phase-3 clinical trial for </a:t>
            </a:r>
            <a:r>
              <a:rPr lang="en-GB" sz="1600" dirty="0" err="1">
                <a:solidFill>
                  <a:srgbClr val="333333"/>
                </a:solidFill>
                <a:latin typeface="Arial"/>
              </a:rPr>
              <a:t>Miraculon</a:t>
            </a:r>
            <a:r>
              <a:rPr lang="en-GB" sz="1600" dirty="0">
                <a:solidFill>
                  <a:srgbClr val="333333"/>
                </a:solidFill>
                <a:latin typeface="Arial"/>
              </a:rPr>
              <a:t>-B has recently finished. We need your help to analyse the data and access the effectiveness of </a:t>
            </a:r>
            <a:r>
              <a:rPr lang="en-GB" sz="1600" dirty="0" err="1">
                <a:solidFill>
                  <a:srgbClr val="333333"/>
                </a:solidFill>
                <a:latin typeface="Arial"/>
              </a:rPr>
              <a:t>Miraculon</a:t>
            </a:r>
            <a:r>
              <a:rPr lang="en-GB" sz="1600" dirty="0">
                <a:solidFill>
                  <a:srgbClr val="333333"/>
                </a:solidFill>
                <a:latin typeface="Arial"/>
              </a:rPr>
              <a:t>-B. To do this we need you to compare </a:t>
            </a:r>
            <a:r>
              <a:rPr lang="en-GB" sz="1600" dirty="0" err="1">
                <a:solidFill>
                  <a:srgbClr val="333333"/>
                </a:solidFill>
                <a:latin typeface="Arial"/>
              </a:rPr>
              <a:t>Miraculon</a:t>
            </a:r>
            <a:r>
              <a:rPr lang="en-GB" sz="1600" dirty="0">
                <a:solidFill>
                  <a:srgbClr val="333333"/>
                </a:solidFill>
                <a:latin typeface="Arial"/>
              </a:rPr>
              <a:t>-B to the standard of care and explore how different patient sub-groups may benefit differently from treatment. </a:t>
            </a:r>
            <a:endParaRPr lang="en-GB" sz="1600" dirty="0">
              <a:solidFill>
                <a:srgbClr val="333333"/>
              </a:solidFill>
            </a:endParaRPr>
          </a:p>
          <a:p>
            <a:pPr marL="359410" indent="-359410"/>
            <a:endParaRPr lang="en-GB" sz="1600">
              <a:solidFill>
                <a:srgbClr val="333333"/>
              </a:solidFill>
            </a:endParaRPr>
          </a:p>
          <a:p>
            <a:pPr marL="0" indent="0">
              <a:buNone/>
            </a:pPr>
            <a:endParaRPr lang="en-GB" sz="1600">
              <a:solidFill>
                <a:srgbClr val="333333"/>
              </a:solidFill>
              <a:latin typeface="Arial"/>
            </a:endParaRPr>
          </a:p>
          <a:p>
            <a:pPr marL="359410" indent="-359410"/>
            <a:r>
              <a:rPr lang="en-GB" sz="1600" b="1" dirty="0">
                <a:solidFill>
                  <a:srgbClr val="333333"/>
                </a:solidFill>
                <a:latin typeface="Arial"/>
              </a:rPr>
              <a:t>Task:</a:t>
            </a:r>
            <a:r>
              <a:rPr lang="en-GB" sz="1600" dirty="0">
                <a:solidFill>
                  <a:srgbClr val="333333"/>
                </a:solidFill>
                <a:latin typeface="Arial"/>
              </a:rPr>
              <a:t> Wrangle and analyse the data to find out which patients benefit from the medicine. Can we conclude whether </a:t>
            </a:r>
            <a:r>
              <a:rPr lang="en-GB" sz="1600" dirty="0" err="1">
                <a:solidFill>
                  <a:srgbClr val="333333"/>
                </a:solidFill>
                <a:latin typeface="Arial"/>
              </a:rPr>
              <a:t>Miraculon</a:t>
            </a:r>
            <a:r>
              <a:rPr lang="en-GB" sz="1600" dirty="0">
                <a:solidFill>
                  <a:srgbClr val="333333"/>
                </a:solidFill>
                <a:latin typeface="Arial"/>
              </a:rPr>
              <a:t>-B is more effective than the standard of care?</a:t>
            </a:r>
          </a:p>
        </p:txBody>
      </p:sp>
      <p:sp>
        <p:nvSpPr>
          <p:cNvPr id="6" name="Slide Number Placeholder 5">
            <a:extLst>
              <a:ext uri="{FF2B5EF4-FFF2-40B4-BE49-F238E27FC236}">
                <a16:creationId xmlns:a16="http://schemas.microsoft.com/office/drawing/2014/main" id="{7E673FB8-A4CC-0AA2-F427-AE329DACD1F0}"/>
              </a:ext>
            </a:extLst>
          </p:cNvPr>
          <p:cNvSpPr>
            <a:spLocks noGrp="1"/>
          </p:cNvSpPr>
          <p:nvPr>
            <p:ph type="sldNum" sz="quarter" idx="34"/>
          </p:nvPr>
        </p:nvSpPr>
        <p:spPr/>
        <p:txBody>
          <a:bodyPr/>
          <a:lstStyle/>
          <a:p>
            <a:fld id="{9F9F533D-B52E-4A2F-BF72-0ADD2D94BD75}" type="slidenum">
              <a:rPr lang="en-GB" smtClean="0"/>
              <a:pPr/>
              <a:t>17</a:t>
            </a:fld>
            <a:endParaRPr lang="en-GB"/>
          </a:p>
        </p:txBody>
      </p:sp>
      <p:sp>
        <p:nvSpPr>
          <p:cNvPr id="8" name="Text Placeholder 7">
            <a:extLst>
              <a:ext uri="{FF2B5EF4-FFF2-40B4-BE49-F238E27FC236}">
                <a16:creationId xmlns:a16="http://schemas.microsoft.com/office/drawing/2014/main" id="{6AA1D274-D404-AFEB-2917-367D0099B893}"/>
              </a:ext>
            </a:extLst>
          </p:cNvPr>
          <p:cNvSpPr>
            <a:spLocks noGrp="1"/>
          </p:cNvSpPr>
          <p:nvPr>
            <p:ph type="body" idx="19"/>
          </p:nvPr>
        </p:nvSpPr>
        <p:spPr/>
        <p:txBody>
          <a:bodyPr/>
          <a:lstStyle/>
          <a:p>
            <a:r>
              <a:rPr lang="en-GB">
                <a:solidFill>
                  <a:schemeClr val="tx1"/>
                </a:solidFill>
              </a:rPr>
              <a:t>Path A: Help the Data Analysis Team </a:t>
            </a:r>
          </a:p>
        </p:txBody>
      </p:sp>
      <p:sp>
        <p:nvSpPr>
          <p:cNvPr id="10" name="Text Placeholder 9">
            <a:extLst>
              <a:ext uri="{FF2B5EF4-FFF2-40B4-BE49-F238E27FC236}">
                <a16:creationId xmlns:a16="http://schemas.microsoft.com/office/drawing/2014/main" id="{EE4E67A3-4B1D-F7F6-55BA-3A3B0025A365}"/>
              </a:ext>
            </a:extLst>
          </p:cNvPr>
          <p:cNvSpPr>
            <a:spLocks noGrp="1"/>
          </p:cNvSpPr>
          <p:nvPr>
            <p:ph type="body" idx="21"/>
          </p:nvPr>
        </p:nvSpPr>
        <p:spPr/>
        <p:txBody>
          <a:bodyPr/>
          <a:lstStyle/>
          <a:p>
            <a:r>
              <a:rPr lang="en-GB">
                <a:solidFill>
                  <a:schemeClr val="tx1"/>
                </a:solidFill>
              </a:rPr>
              <a:t>Path B: Design a web tool </a:t>
            </a:r>
          </a:p>
        </p:txBody>
      </p:sp>
      <p:sp>
        <p:nvSpPr>
          <p:cNvPr id="4" name="Title 3">
            <a:extLst>
              <a:ext uri="{FF2B5EF4-FFF2-40B4-BE49-F238E27FC236}">
                <a16:creationId xmlns:a16="http://schemas.microsoft.com/office/drawing/2014/main" id="{5E3D0AE4-B495-1AA3-32FE-550C26E0AD1C}"/>
              </a:ext>
            </a:extLst>
          </p:cNvPr>
          <p:cNvSpPr>
            <a:spLocks noGrp="1"/>
          </p:cNvSpPr>
          <p:nvPr>
            <p:ph type="title"/>
          </p:nvPr>
        </p:nvSpPr>
        <p:spPr/>
        <p:txBody>
          <a:bodyPr/>
          <a:lstStyle/>
          <a:p>
            <a:r>
              <a:rPr lang="en-GB"/>
              <a:t>You can choose to work on one of two paths</a:t>
            </a:r>
          </a:p>
        </p:txBody>
      </p:sp>
    </p:spTree>
    <p:custDataLst>
      <p:tags r:id="rId1"/>
    </p:custDataLst>
    <p:extLst>
      <p:ext uri="{BB962C8B-B14F-4D97-AF65-F5344CB8AC3E}">
        <p14:creationId xmlns:p14="http://schemas.microsoft.com/office/powerpoint/2010/main" val="1144271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61890B8-FFB5-AC91-D596-50BC3DE715E3}"/>
              </a:ext>
            </a:extLst>
          </p:cNvPr>
          <p:cNvSpPr>
            <a:spLocks noGrp="1"/>
          </p:cNvSpPr>
          <p:nvPr>
            <p:ph type="sldNum" sz="quarter" idx="21"/>
          </p:nvPr>
        </p:nvSpPr>
        <p:spPr/>
        <p:txBody>
          <a:bodyPr/>
          <a:lstStyle/>
          <a:p>
            <a:fld id="{9F9F533D-B52E-4A2F-BF72-0ADD2D94BD75}" type="slidenum">
              <a:rPr lang="en-GB" smtClean="0"/>
              <a:pPr/>
              <a:t>18</a:t>
            </a:fld>
            <a:endParaRPr lang="en-GB"/>
          </a:p>
        </p:txBody>
      </p:sp>
      <p:sp>
        <p:nvSpPr>
          <p:cNvPr id="9" name="Text Placeholder 8">
            <a:extLst>
              <a:ext uri="{FF2B5EF4-FFF2-40B4-BE49-F238E27FC236}">
                <a16:creationId xmlns:a16="http://schemas.microsoft.com/office/drawing/2014/main" id="{D9207188-6F16-D195-4948-4E7707CA1AE2}"/>
              </a:ext>
            </a:extLst>
          </p:cNvPr>
          <p:cNvSpPr>
            <a:spLocks noGrp="1"/>
          </p:cNvSpPr>
          <p:nvPr>
            <p:ph type="body" sz="quarter" idx="22"/>
          </p:nvPr>
        </p:nvSpPr>
        <p:spPr>
          <a:xfrm>
            <a:off x="266319" y="1319414"/>
            <a:ext cx="5328445" cy="4477544"/>
          </a:xfrm>
        </p:spPr>
        <p:txBody>
          <a:bodyPr vert="horz" lIns="0" tIns="180000" rIns="0" bIns="180000" rtlCol="0" anchor="t">
            <a:noAutofit/>
          </a:bodyPr>
          <a:lstStyle/>
          <a:p>
            <a:pPr marL="457200" indent="-457200">
              <a:lnSpc>
                <a:spcPct val="150000"/>
              </a:lnSpc>
              <a:buAutoNum type="arabicPeriod"/>
            </a:pPr>
            <a:r>
              <a:rPr lang="en-GB"/>
              <a:t>Read in data</a:t>
            </a:r>
          </a:p>
          <a:p>
            <a:pPr marL="457200" indent="-457200">
              <a:lnSpc>
                <a:spcPct val="150000"/>
              </a:lnSpc>
              <a:buAutoNum type="arabicPeriod"/>
            </a:pPr>
            <a:r>
              <a:rPr lang="en-GB"/>
              <a:t>Examine data</a:t>
            </a:r>
          </a:p>
          <a:p>
            <a:pPr marL="457200" indent="-457200">
              <a:lnSpc>
                <a:spcPct val="150000"/>
              </a:lnSpc>
              <a:buAutoNum type="arabicPeriod"/>
            </a:pPr>
            <a:r>
              <a:rPr lang="en-GB"/>
              <a:t>Clean up data</a:t>
            </a:r>
          </a:p>
          <a:p>
            <a:pPr marL="457200" indent="-457200">
              <a:lnSpc>
                <a:spcPct val="150000"/>
              </a:lnSpc>
              <a:buAutoNum type="arabicPeriod"/>
            </a:pPr>
            <a:r>
              <a:rPr lang="en-GB"/>
              <a:t>Create new variables</a:t>
            </a:r>
          </a:p>
          <a:p>
            <a:pPr marL="457200" indent="-457200">
              <a:lnSpc>
                <a:spcPct val="150000"/>
              </a:lnSpc>
              <a:buAutoNum type="arabicPeriod"/>
            </a:pPr>
            <a:r>
              <a:rPr lang="en-GB"/>
              <a:t>Aggregate the data</a:t>
            </a:r>
          </a:p>
          <a:p>
            <a:pPr marL="457200" indent="-457200">
              <a:lnSpc>
                <a:spcPct val="150000"/>
              </a:lnSpc>
              <a:buAutoNum type="arabicPeriod"/>
            </a:pPr>
            <a:r>
              <a:rPr lang="en-GB"/>
              <a:t>Visualise data</a:t>
            </a:r>
          </a:p>
          <a:p>
            <a:pPr marL="457200" indent="-457200">
              <a:lnSpc>
                <a:spcPct val="150000"/>
              </a:lnSpc>
              <a:buAutoNum type="arabicPeriod"/>
            </a:pPr>
            <a:r>
              <a:rPr lang="en-GB"/>
              <a:t>Modelling (Advanced)</a:t>
            </a:r>
          </a:p>
          <a:p>
            <a:pPr marL="457200" indent="-457200">
              <a:lnSpc>
                <a:spcPct val="150000"/>
              </a:lnSpc>
              <a:buAutoNum type="arabicPeriod"/>
            </a:pPr>
            <a:r>
              <a:rPr lang="en-GB"/>
              <a:t>Interpret and report findings</a:t>
            </a:r>
          </a:p>
          <a:p>
            <a:pPr marL="457200" indent="-457200">
              <a:buAutoNum type="arabicPeriod"/>
            </a:pPr>
            <a:endParaRPr lang="en-GB"/>
          </a:p>
          <a:p>
            <a:pPr marL="0" indent="0">
              <a:buNone/>
            </a:pPr>
            <a:endParaRPr lang="en-GB"/>
          </a:p>
        </p:txBody>
      </p:sp>
      <p:sp>
        <p:nvSpPr>
          <p:cNvPr id="4" name="Title 3">
            <a:extLst>
              <a:ext uri="{FF2B5EF4-FFF2-40B4-BE49-F238E27FC236}">
                <a16:creationId xmlns:a16="http://schemas.microsoft.com/office/drawing/2014/main" id="{99B82B33-DBED-9DA5-01FF-BDD283F6D262}"/>
              </a:ext>
            </a:extLst>
          </p:cNvPr>
          <p:cNvSpPr>
            <a:spLocks noGrp="1"/>
          </p:cNvSpPr>
          <p:nvPr>
            <p:ph type="title"/>
          </p:nvPr>
        </p:nvSpPr>
        <p:spPr/>
        <p:style>
          <a:lnRef idx="1">
            <a:schemeClr val="accent3"/>
          </a:lnRef>
          <a:fillRef idx="2">
            <a:schemeClr val="accent3"/>
          </a:fillRef>
          <a:effectRef idx="1">
            <a:schemeClr val="accent3"/>
          </a:effectRef>
          <a:fontRef idx="minor">
            <a:schemeClr val="dk1"/>
          </a:fontRef>
        </p:style>
        <p:txBody>
          <a:bodyPr/>
          <a:lstStyle/>
          <a:p>
            <a:r>
              <a:rPr lang="en-GB">
                <a:solidFill>
                  <a:schemeClr val="tx2"/>
                </a:solidFill>
              </a:rPr>
              <a:t>Path A –  Help the Data Analysis </a:t>
            </a:r>
            <a:r>
              <a:rPr lang="en-GB">
                <a:solidFill>
                  <a:schemeClr val="tx2"/>
                </a:solidFill>
                <a:cs typeface="Noto Sans"/>
              </a:rPr>
              <a:t>Team: Task Walkthrough</a:t>
            </a:r>
          </a:p>
        </p:txBody>
      </p:sp>
      <p:sp>
        <p:nvSpPr>
          <p:cNvPr id="5" name="Text Placeholder 8">
            <a:extLst>
              <a:ext uri="{FF2B5EF4-FFF2-40B4-BE49-F238E27FC236}">
                <a16:creationId xmlns:a16="http://schemas.microsoft.com/office/drawing/2014/main" id="{E678CFF4-19EC-0C00-7109-F9FA8A8CC84C}"/>
              </a:ext>
            </a:extLst>
          </p:cNvPr>
          <p:cNvSpPr txBox="1">
            <a:spLocks/>
          </p:cNvSpPr>
          <p:nvPr/>
        </p:nvSpPr>
        <p:spPr>
          <a:xfrm>
            <a:off x="5958325" y="3987783"/>
            <a:ext cx="5328445" cy="4477544"/>
          </a:xfrm>
          <a:prstGeom prst="rect">
            <a:avLst/>
          </a:prstGeom>
        </p:spPr>
        <p:txBody>
          <a:bodyPr vert="horz" lIns="0" tIns="180000" rIns="0" bIns="180000" rtlCol="0" anchor="t">
            <a:noAutofit/>
          </a:bodyPr>
          <a:lstStyle>
            <a:lvl1pPr marL="359991" indent="-359991" algn="l" defTabSz="1219170" rtl="0" eaLnBrk="1" latinLnBrk="0" hangingPunct="1">
              <a:spcBef>
                <a:spcPts val="300"/>
              </a:spcBef>
              <a:spcAft>
                <a:spcPts val="300"/>
              </a:spcAft>
              <a:buClr>
                <a:schemeClr val="tx2"/>
              </a:buClr>
              <a:buSzPct val="110000"/>
              <a:buFont typeface="Arial" panose="020B0604020202020204" pitchFamily="34" charset="0"/>
              <a:buChar char="•"/>
              <a:defRPr sz="2200" kern="1200">
                <a:solidFill>
                  <a:schemeClr val="tx1"/>
                </a:solidFill>
                <a:latin typeface="+mn-lt"/>
                <a:ea typeface="+mn-ea"/>
                <a:cs typeface="+mn-cs"/>
              </a:defRPr>
            </a:lvl1pPr>
            <a:lvl2pPr marL="717533" indent="-359991" algn="l" defTabSz="1219170" rtl="0" eaLnBrk="1" latinLnBrk="0" hangingPunct="1">
              <a:spcBef>
                <a:spcPts val="300"/>
              </a:spcBef>
              <a:spcAft>
                <a:spcPts val="300"/>
              </a:spcAft>
              <a:buClr>
                <a:schemeClr val="tx1"/>
              </a:buClr>
              <a:buFont typeface="Arial" panose="020B0604020202020204" pitchFamily="34" charset="0"/>
              <a:buChar char="­"/>
              <a:defRPr sz="2000" kern="1200">
                <a:solidFill>
                  <a:schemeClr val="tx1"/>
                </a:solidFill>
                <a:latin typeface="+mn-lt"/>
                <a:ea typeface="+mn-ea"/>
                <a:cs typeface="+mn-cs"/>
              </a:defRPr>
            </a:lvl2pPr>
            <a:lvl3pPr marL="1079973" indent="-359991" algn="l" defTabSz="1219170" rtl="0" eaLnBrk="1" latinLnBrk="0" hangingPunct="1">
              <a:spcBef>
                <a:spcPts val="30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3pPr>
            <a:lvl4pPr marL="1441415" indent="-359991" algn="l" defTabSz="1219170" rtl="0" eaLnBrk="1" latinLnBrk="0" hangingPunct="1">
              <a:spcBef>
                <a:spcPts val="300"/>
              </a:spcBef>
              <a:spcAft>
                <a:spcPts val="300"/>
              </a:spcAft>
              <a:buClr>
                <a:schemeClr val="tx1"/>
              </a:buClr>
              <a:buFont typeface="Arial" panose="020B0604020202020204" pitchFamily="34" charset="0"/>
              <a:buChar char="­"/>
              <a:defRPr sz="1600" kern="1200">
                <a:solidFill>
                  <a:schemeClr val="tx1"/>
                </a:solidFill>
                <a:latin typeface="+mn-lt"/>
                <a:ea typeface="+mn-ea"/>
                <a:cs typeface="+mn-cs"/>
              </a:defRPr>
            </a:lvl4pPr>
            <a:lvl5pPr marL="1799955" indent="-359991" algn="l" defTabSz="1219170" rtl="0" eaLnBrk="1" latinLnBrk="0" hangingPunct="1">
              <a:spcBef>
                <a:spcPts val="300"/>
              </a:spcBef>
              <a:spcAft>
                <a:spcPts val="300"/>
              </a:spcAft>
              <a:buClr>
                <a:schemeClr val="tx1"/>
              </a:buClr>
              <a:buFont typeface="Arial" panose="020B0604020202020204" pitchFamily="34" charset="0"/>
              <a:buChar char="­"/>
              <a:defRPr sz="1400" b="0" kern="1200">
                <a:solidFill>
                  <a:schemeClr val="tx1"/>
                </a:solidFill>
                <a:latin typeface="+mn-lt"/>
                <a:ea typeface="+mn-ea"/>
                <a:cs typeface="+mn-cs"/>
              </a:defRPr>
            </a:lvl5pPr>
            <a:lvl6pPr marL="2159946"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mn-lt"/>
                <a:ea typeface="+mn-ea"/>
                <a:cs typeface="+mn-cs"/>
              </a:defRPr>
            </a:lvl6pPr>
            <a:lvl7pPr marL="2399940"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mn-lt"/>
                <a:ea typeface="+mn-ea"/>
                <a:cs typeface="+mn-cs"/>
              </a:defRPr>
            </a:lvl7pPr>
            <a:lvl8pPr marL="2759931"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mn-lt"/>
                <a:ea typeface="+mn-ea"/>
                <a:cs typeface="+mn-cs"/>
              </a:defRPr>
            </a:lvl8pPr>
            <a:lvl9pPr marL="3119922"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mn-lt"/>
                <a:ea typeface="+mn-ea"/>
                <a:cs typeface="+mn-cs"/>
              </a:defRPr>
            </a:lvl9pPr>
          </a:lstStyle>
          <a:p>
            <a:pPr marL="0" indent="0">
              <a:buNone/>
            </a:pPr>
            <a:r>
              <a:rPr lang="en-GB" b="1"/>
              <a:t>Tools </a:t>
            </a:r>
          </a:p>
          <a:p>
            <a:pPr marL="342900" indent="-342900">
              <a:lnSpc>
                <a:spcPct val="200000"/>
              </a:lnSpc>
            </a:pPr>
            <a:r>
              <a:rPr lang="en-GB"/>
              <a:t>R studio</a:t>
            </a:r>
          </a:p>
          <a:p>
            <a:pPr marL="342900" indent="-342900">
              <a:lnSpc>
                <a:spcPct val="200000"/>
              </a:lnSpc>
              <a:buFont typeface="Arial" panose="020B0604020202020204" pitchFamily="34" charset="0"/>
              <a:buChar char="•"/>
            </a:pPr>
            <a:r>
              <a:rPr lang="en-GB"/>
              <a:t>Excel</a:t>
            </a:r>
          </a:p>
        </p:txBody>
      </p:sp>
      <p:pic>
        <p:nvPicPr>
          <p:cNvPr id="3" name="Graphic 2" descr="Mop and bucket with solid fill">
            <a:extLst>
              <a:ext uri="{FF2B5EF4-FFF2-40B4-BE49-F238E27FC236}">
                <a16:creationId xmlns:a16="http://schemas.microsoft.com/office/drawing/2014/main" id="{BBA719E1-A44C-9DAF-D2F9-15A62F139B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59853" y="2569330"/>
            <a:ext cx="681361" cy="681361"/>
          </a:xfrm>
          <a:prstGeom prst="rect">
            <a:avLst/>
          </a:prstGeom>
        </p:spPr>
      </p:pic>
      <p:pic>
        <p:nvPicPr>
          <p:cNvPr id="8" name="Graphic 7" descr="Statistics with solid fill">
            <a:extLst>
              <a:ext uri="{FF2B5EF4-FFF2-40B4-BE49-F238E27FC236}">
                <a16:creationId xmlns:a16="http://schemas.microsoft.com/office/drawing/2014/main" id="{1362CC0F-7B40-B4D8-8644-B5724EFDD84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11556" y="4892351"/>
            <a:ext cx="743504" cy="743504"/>
          </a:xfrm>
          <a:prstGeom prst="rect">
            <a:avLst/>
          </a:prstGeom>
        </p:spPr>
      </p:pic>
      <p:pic>
        <p:nvPicPr>
          <p:cNvPr id="13" name="Graphic 12" descr="Database with solid fill">
            <a:extLst>
              <a:ext uri="{FF2B5EF4-FFF2-40B4-BE49-F238E27FC236}">
                <a16:creationId xmlns:a16="http://schemas.microsoft.com/office/drawing/2014/main" id="{0486B589-3D3D-7BFC-B6FC-B3D320A7A71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76771" y="1343931"/>
            <a:ext cx="743504" cy="743504"/>
          </a:xfrm>
          <a:prstGeom prst="rect">
            <a:avLst/>
          </a:prstGeom>
        </p:spPr>
      </p:pic>
      <p:pic>
        <p:nvPicPr>
          <p:cNvPr id="15" name="Graphic 14" descr="Magnifying glass with solid fill">
            <a:extLst>
              <a:ext uri="{FF2B5EF4-FFF2-40B4-BE49-F238E27FC236}">
                <a16:creationId xmlns:a16="http://schemas.microsoft.com/office/drawing/2014/main" id="{749839D9-06E2-8533-8D10-FEE8CAD8C6F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89913" y="1944564"/>
            <a:ext cx="743504" cy="743504"/>
          </a:xfrm>
          <a:prstGeom prst="rect">
            <a:avLst/>
          </a:prstGeom>
        </p:spPr>
      </p:pic>
      <p:pic>
        <p:nvPicPr>
          <p:cNvPr id="17" name="Graphic 16" descr="Presentation with bar chart with solid fill">
            <a:extLst>
              <a:ext uri="{FF2B5EF4-FFF2-40B4-BE49-F238E27FC236}">
                <a16:creationId xmlns:a16="http://schemas.microsoft.com/office/drawing/2014/main" id="{AD865E8E-911E-1145-E90D-4CD6B1E57CA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466947" y="5635855"/>
            <a:ext cx="914400" cy="914400"/>
          </a:xfrm>
          <a:prstGeom prst="rect">
            <a:avLst/>
          </a:prstGeom>
        </p:spPr>
      </p:pic>
      <p:pic>
        <p:nvPicPr>
          <p:cNvPr id="19" name="Graphic 18" descr="Link with solid fill">
            <a:extLst>
              <a:ext uri="{FF2B5EF4-FFF2-40B4-BE49-F238E27FC236}">
                <a16:creationId xmlns:a16="http://schemas.microsoft.com/office/drawing/2014/main" id="{EFE19AD7-8C8C-F013-212B-5DAAFB6196B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535898" y="3764641"/>
            <a:ext cx="599618" cy="599618"/>
          </a:xfrm>
          <a:prstGeom prst="rect">
            <a:avLst/>
          </a:prstGeom>
        </p:spPr>
      </p:pic>
      <p:pic>
        <p:nvPicPr>
          <p:cNvPr id="21" name="Graphic 20" descr="Scatterplot with solid fill">
            <a:extLst>
              <a:ext uri="{FF2B5EF4-FFF2-40B4-BE49-F238E27FC236}">
                <a16:creationId xmlns:a16="http://schemas.microsoft.com/office/drawing/2014/main" id="{236F0F4E-12E8-372B-E418-893ED53384D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701385" y="4287538"/>
            <a:ext cx="743504" cy="743504"/>
          </a:xfrm>
          <a:prstGeom prst="rect">
            <a:avLst/>
          </a:prstGeom>
        </p:spPr>
      </p:pic>
      <p:pic>
        <p:nvPicPr>
          <p:cNvPr id="1034" name="Picture 10" descr="RStudio Logo Usage Guidelines - RStudio">
            <a:extLst>
              <a:ext uri="{FF2B5EF4-FFF2-40B4-BE49-F238E27FC236}">
                <a16:creationId xmlns:a16="http://schemas.microsoft.com/office/drawing/2014/main" id="{08BC6BBB-6091-E1C3-6EBC-9976C22F17F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066683" y="4455537"/>
            <a:ext cx="1903464" cy="66797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Download Microsoft Excel Logo in SVG Vector or PNG File Format - Logo.wine">
            <a:extLst>
              <a:ext uri="{FF2B5EF4-FFF2-40B4-BE49-F238E27FC236}">
                <a16:creationId xmlns:a16="http://schemas.microsoft.com/office/drawing/2014/main" id="{CF7E5332-C45F-188A-491B-EB07EBB1A2F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912477" y="5117399"/>
            <a:ext cx="1643997" cy="109400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A close up of a spider web&#10;&#10;Description automatically generated with low confidence">
            <a:extLst>
              <a:ext uri="{FF2B5EF4-FFF2-40B4-BE49-F238E27FC236}">
                <a16:creationId xmlns:a16="http://schemas.microsoft.com/office/drawing/2014/main" id="{07B6EB6B-A4A7-04EE-3A4A-1CC3943BF93A}"/>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001145" y="1035194"/>
            <a:ext cx="5328445" cy="2997251"/>
          </a:xfrm>
          <a:prstGeom prst="rect">
            <a:avLst/>
          </a:prstGeom>
        </p:spPr>
      </p:pic>
    </p:spTree>
    <p:custDataLst>
      <p:tags r:id="rId1"/>
    </p:custDataLst>
    <p:extLst>
      <p:ext uri="{BB962C8B-B14F-4D97-AF65-F5344CB8AC3E}">
        <p14:creationId xmlns:p14="http://schemas.microsoft.com/office/powerpoint/2010/main" val="5373730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61890B8-FFB5-AC91-D596-50BC3DE715E3}"/>
              </a:ext>
            </a:extLst>
          </p:cNvPr>
          <p:cNvSpPr>
            <a:spLocks noGrp="1"/>
          </p:cNvSpPr>
          <p:nvPr>
            <p:ph type="sldNum" sz="quarter" idx="21"/>
          </p:nvPr>
        </p:nvSpPr>
        <p:spPr/>
        <p:txBody>
          <a:bodyPr/>
          <a:lstStyle/>
          <a:p>
            <a:fld id="{9F9F533D-B52E-4A2F-BF72-0ADD2D94BD75}" type="slidenum">
              <a:rPr lang="en-GB" smtClean="0"/>
              <a:pPr/>
              <a:t>19</a:t>
            </a:fld>
            <a:endParaRPr lang="en-GB"/>
          </a:p>
        </p:txBody>
      </p:sp>
      <p:sp>
        <p:nvSpPr>
          <p:cNvPr id="4" name="Title 3">
            <a:extLst>
              <a:ext uri="{FF2B5EF4-FFF2-40B4-BE49-F238E27FC236}">
                <a16:creationId xmlns:a16="http://schemas.microsoft.com/office/drawing/2014/main" id="{99B82B33-DBED-9DA5-01FF-BDD283F6D262}"/>
              </a:ext>
            </a:extLst>
          </p:cNvPr>
          <p:cNvSpPr>
            <a:spLocks noGrp="1"/>
          </p:cNvSpPr>
          <p:nvPr>
            <p:ph type="title"/>
          </p:nvPr>
        </p:nvSpPr>
        <p:spPr/>
        <p:style>
          <a:lnRef idx="1">
            <a:schemeClr val="accent3"/>
          </a:lnRef>
          <a:fillRef idx="2">
            <a:schemeClr val="accent3"/>
          </a:fillRef>
          <a:effectRef idx="1">
            <a:schemeClr val="accent3"/>
          </a:effectRef>
          <a:fontRef idx="minor">
            <a:schemeClr val="dk1"/>
          </a:fontRef>
        </p:style>
        <p:txBody>
          <a:bodyPr/>
          <a:lstStyle/>
          <a:p>
            <a:r>
              <a:rPr lang="en-GB">
                <a:solidFill>
                  <a:schemeClr val="tx2"/>
                </a:solidFill>
              </a:rPr>
              <a:t>Path A - Data</a:t>
            </a:r>
          </a:p>
        </p:txBody>
      </p:sp>
      <p:sp>
        <p:nvSpPr>
          <p:cNvPr id="3" name="TextBox 2">
            <a:extLst>
              <a:ext uri="{FF2B5EF4-FFF2-40B4-BE49-F238E27FC236}">
                <a16:creationId xmlns:a16="http://schemas.microsoft.com/office/drawing/2014/main" id="{8C247CBC-9CE1-7998-660E-13D19ADCB1FF}"/>
              </a:ext>
            </a:extLst>
          </p:cNvPr>
          <p:cNvSpPr txBox="1"/>
          <p:nvPr/>
        </p:nvSpPr>
        <p:spPr>
          <a:xfrm>
            <a:off x="277923" y="840073"/>
            <a:ext cx="1435397" cy="246221"/>
          </a:xfrm>
          <a:prstGeom prst="rect">
            <a:avLst/>
          </a:prstGeom>
          <a:noFill/>
        </p:spPr>
        <p:txBody>
          <a:bodyPr wrap="square" lIns="91440" tIns="45720" rIns="91440" bIns="45720" anchor="t">
            <a:spAutoFit/>
          </a:bodyPr>
          <a:lstStyle/>
          <a:p>
            <a:r>
              <a:rPr lang="en-GB" sz="1000" b="1">
                <a:highlight>
                  <a:srgbClr val="FFFF00"/>
                </a:highlight>
                <a:latin typeface="Century Gothic"/>
              </a:rPr>
              <a:t>clinical</a:t>
            </a:r>
            <a:r>
              <a:rPr lang="en-GB" sz="1000">
                <a:highlight>
                  <a:srgbClr val="FFFF00"/>
                </a:highlight>
                <a:latin typeface="Century Gothic"/>
              </a:rPr>
              <a:t>-</a:t>
            </a:r>
            <a:r>
              <a:rPr lang="en-GB" sz="1000" b="1">
                <a:highlight>
                  <a:srgbClr val="FFFF00"/>
                </a:highlight>
                <a:latin typeface="Century Gothic"/>
              </a:rPr>
              <a:t>study</a:t>
            </a:r>
            <a:r>
              <a:rPr lang="en-GB" sz="1000">
                <a:highlight>
                  <a:srgbClr val="FFFF00"/>
                </a:highlight>
                <a:latin typeface="Century Gothic"/>
              </a:rPr>
              <a:t>.</a:t>
            </a:r>
            <a:r>
              <a:rPr lang="en-GB" sz="1000" b="1">
                <a:highlight>
                  <a:srgbClr val="FFFF00"/>
                </a:highlight>
                <a:latin typeface="Century Gothic"/>
              </a:rPr>
              <a:t>csv</a:t>
            </a:r>
            <a:r>
              <a:rPr lang="en-GB" sz="1000">
                <a:highlight>
                  <a:srgbClr val="FFFF00"/>
                </a:highlight>
                <a:latin typeface="Century Gothic"/>
              </a:rPr>
              <a:t> </a:t>
            </a:r>
            <a:endParaRPr lang="en-US"/>
          </a:p>
        </p:txBody>
      </p:sp>
      <p:pic>
        <p:nvPicPr>
          <p:cNvPr id="5" name="Picture 9">
            <a:extLst>
              <a:ext uri="{FF2B5EF4-FFF2-40B4-BE49-F238E27FC236}">
                <a16:creationId xmlns:a16="http://schemas.microsoft.com/office/drawing/2014/main" id="{4499D42C-27A8-705E-80B5-E57DC0367642}"/>
              </a:ext>
            </a:extLst>
          </p:cNvPr>
          <p:cNvPicPr>
            <a:picLocks noChangeAspect="1"/>
          </p:cNvPicPr>
          <p:nvPr/>
        </p:nvPicPr>
        <p:blipFill>
          <a:blip r:embed="rId3"/>
          <a:stretch>
            <a:fillRect/>
          </a:stretch>
        </p:blipFill>
        <p:spPr>
          <a:xfrm>
            <a:off x="1392864" y="4489935"/>
            <a:ext cx="9193620" cy="16172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BA48110E-2DE6-C3FC-D77A-7CCE6CBC3C79}"/>
              </a:ext>
            </a:extLst>
          </p:cNvPr>
          <p:cNvSpPr txBox="1"/>
          <p:nvPr/>
        </p:nvSpPr>
        <p:spPr>
          <a:xfrm>
            <a:off x="277923" y="4109584"/>
            <a:ext cx="1435397" cy="246221"/>
          </a:xfrm>
          <a:prstGeom prst="rect">
            <a:avLst/>
          </a:prstGeom>
          <a:noFill/>
        </p:spPr>
        <p:txBody>
          <a:bodyPr wrap="square" lIns="91440" tIns="45720" rIns="91440" bIns="45720" anchor="t">
            <a:spAutoFit/>
          </a:bodyPr>
          <a:lstStyle/>
          <a:p>
            <a:r>
              <a:rPr lang="en-GB" sz="1000" b="1">
                <a:highlight>
                  <a:srgbClr val="FFFF00"/>
                </a:highlight>
                <a:latin typeface="Century Gothic"/>
              </a:rPr>
              <a:t>protein-levels.csv</a:t>
            </a:r>
            <a:r>
              <a:rPr lang="en-GB" sz="1000">
                <a:highlight>
                  <a:srgbClr val="FFFF00"/>
                </a:highlight>
                <a:latin typeface="Century Gothic"/>
              </a:rPr>
              <a:t> </a:t>
            </a:r>
            <a:endParaRPr lang="en-US"/>
          </a:p>
        </p:txBody>
      </p:sp>
      <p:sp>
        <p:nvSpPr>
          <p:cNvPr id="13" name="Oval 12">
            <a:extLst>
              <a:ext uri="{FF2B5EF4-FFF2-40B4-BE49-F238E27FC236}">
                <a16:creationId xmlns:a16="http://schemas.microsoft.com/office/drawing/2014/main" id="{B41EB99F-3492-A203-C4A5-37D91CDD904B}"/>
              </a:ext>
            </a:extLst>
          </p:cNvPr>
          <p:cNvSpPr/>
          <p:nvPr/>
        </p:nvSpPr>
        <p:spPr bwMode="auto">
          <a:xfrm>
            <a:off x="1218536" y="4488048"/>
            <a:ext cx="1375143" cy="320749"/>
          </a:xfrm>
          <a:prstGeom prst="ellipse">
            <a:avLst/>
          </a:prstGeom>
          <a:noFill/>
          <a:ln w="28575">
            <a:solidFill>
              <a:srgbClr val="FF0000"/>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marL="285750" indent="-285750" algn="l" eaLnBrk="0" fontAlgn="auto" hangingPunct="0">
              <a:spcBef>
                <a:spcPts val="300"/>
              </a:spcBef>
              <a:spcAft>
                <a:spcPts val="300"/>
              </a:spcAft>
              <a:buClr>
                <a:schemeClr val="tx2"/>
              </a:buClr>
              <a:buSzPct val="110000"/>
              <a:buFont typeface="Arial" panose="020B0604020202020204" pitchFamily="34" charset="0"/>
              <a:buChar char="•"/>
            </a:pPr>
            <a:endParaRPr lang="en-US" sz="1600" kern="0" err="1">
              <a:solidFill>
                <a:schemeClr val="tx1"/>
              </a:solidFill>
            </a:endParaRPr>
          </a:p>
        </p:txBody>
      </p:sp>
      <p:pic>
        <p:nvPicPr>
          <p:cNvPr id="7" name="Picture 7">
            <a:extLst>
              <a:ext uri="{FF2B5EF4-FFF2-40B4-BE49-F238E27FC236}">
                <a16:creationId xmlns:a16="http://schemas.microsoft.com/office/drawing/2014/main" id="{C06DC049-C1FB-4CBF-6185-D0127B777BC0}"/>
              </a:ext>
            </a:extLst>
          </p:cNvPr>
          <p:cNvPicPr>
            <a:picLocks noChangeAspect="1"/>
          </p:cNvPicPr>
          <p:nvPr/>
        </p:nvPicPr>
        <p:blipFill>
          <a:blip r:embed="rId4"/>
          <a:stretch>
            <a:fillRect/>
          </a:stretch>
        </p:blipFill>
        <p:spPr>
          <a:xfrm>
            <a:off x="1392864" y="1088523"/>
            <a:ext cx="9193618" cy="29797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Oval 11">
            <a:extLst>
              <a:ext uri="{FF2B5EF4-FFF2-40B4-BE49-F238E27FC236}">
                <a16:creationId xmlns:a16="http://schemas.microsoft.com/office/drawing/2014/main" id="{1648FF2E-26C6-99E1-C502-FB80F11A8C05}"/>
              </a:ext>
            </a:extLst>
          </p:cNvPr>
          <p:cNvSpPr/>
          <p:nvPr/>
        </p:nvSpPr>
        <p:spPr bwMode="auto">
          <a:xfrm>
            <a:off x="1298281" y="1050188"/>
            <a:ext cx="1375143" cy="320749"/>
          </a:xfrm>
          <a:prstGeom prst="ellipse">
            <a:avLst/>
          </a:prstGeom>
          <a:noFill/>
          <a:ln w="28575">
            <a:solidFill>
              <a:srgbClr val="FF0000"/>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marL="285750" indent="-285750" algn="l" eaLnBrk="0" fontAlgn="auto" hangingPunct="0">
              <a:spcBef>
                <a:spcPts val="300"/>
              </a:spcBef>
              <a:spcAft>
                <a:spcPts val="300"/>
              </a:spcAft>
              <a:buClr>
                <a:schemeClr val="tx2"/>
              </a:buClr>
              <a:buSzPct val="110000"/>
              <a:buFont typeface="Arial" panose="020B0604020202020204" pitchFamily="34" charset="0"/>
              <a:buChar char="•"/>
            </a:pPr>
            <a:endParaRPr lang="en-US" sz="1600" kern="0" err="1">
              <a:solidFill>
                <a:schemeClr val="tx1"/>
              </a:solidFill>
            </a:endParaRPr>
          </a:p>
        </p:txBody>
      </p:sp>
      <p:sp>
        <p:nvSpPr>
          <p:cNvPr id="8" name="Oval 7">
            <a:extLst>
              <a:ext uri="{FF2B5EF4-FFF2-40B4-BE49-F238E27FC236}">
                <a16:creationId xmlns:a16="http://schemas.microsoft.com/office/drawing/2014/main" id="{38C43E11-B1FB-8789-2E60-70282631D7A3}"/>
              </a:ext>
            </a:extLst>
          </p:cNvPr>
          <p:cNvSpPr/>
          <p:nvPr/>
        </p:nvSpPr>
        <p:spPr bwMode="auto">
          <a:xfrm>
            <a:off x="1298281" y="1342583"/>
            <a:ext cx="1375143" cy="524539"/>
          </a:xfrm>
          <a:prstGeom prst="ellipse">
            <a:avLst/>
          </a:prstGeom>
          <a:noFill/>
          <a:ln w="28575">
            <a:solidFill>
              <a:schemeClr val="accent3"/>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marL="285750" indent="-285750" algn="l" eaLnBrk="0" fontAlgn="auto" hangingPunct="0">
              <a:spcBef>
                <a:spcPts val="300"/>
              </a:spcBef>
              <a:spcAft>
                <a:spcPts val="300"/>
              </a:spcAft>
              <a:buClr>
                <a:schemeClr val="tx2"/>
              </a:buClr>
              <a:buSzPct val="110000"/>
              <a:buFont typeface="Arial" panose="020B0604020202020204" pitchFamily="34" charset="0"/>
              <a:buChar char="•"/>
            </a:pPr>
            <a:endParaRPr lang="en-US" sz="1600" kern="0" err="1">
              <a:solidFill>
                <a:schemeClr val="tx1"/>
              </a:solidFill>
            </a:endParaRPr>
          </a:p>
        </p:txBody>
      </p:sp>
      <p:sp>
        <p:nvSpPr>
          <p:cNvPr id="9" name="Oval 8">
            <a:extLst>
              <a:ext uri="{FF2B5EF4-FFF2-40B4-BE49-F238E27FC236}">
                <a16:creationId xmlns:a16="http://schemas.microsoft.com/office/drawing/2014/main" id="{D66CCBAB-2550-3030-32A9-C60FA567EAFE}"/>
              </a:ext>
            </a:extLst>
          </p:cNvPr>
          <p:cNvSpPr/>
          <p:nvPr/>
        </p:nvSpPr>
        <p:spPr bwMode="auto">
          <a:xfrm>
            <a:off x="4771583" y="3743769"/>
            <a:ext cx="1375143" cy="320749"/>
          </a:xfrm>
          <a:prstGeom prst="ellipse">
            <a:avLst/>
          </a:prstGeom>
          <a:noFill/>
          <a:ln w="28575">
            <a:solidFill>
              <a:schemeClr val="accent3"/>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marL="285750" indent="-285750" algn="l" eaLnBrk="0" fontAlgn="auto" hangingPunct="0">
              <a:spcBef>
                <a:spcPts val="300"/>
              </a:spcBef>
              <a:spcAft>
                <a:spcPts val="300"/>
              </a:spcAft>
              <a:buClr>
                <a:schemeClr val="tx2"/>
              </a:buClr>
              <a:buSzPct val="110000"/>
              <a:buFont typeface="Arial" panose="020B0604020202020204" pitchFamily="34" charset="0"/>
              <a:buChar char="•"/>
            </a:pPr>
            <a:endParaRPr lang="en-US" sz="1600" kern="0" err="1">
              <a:solidFill>
                <a:schemeClr val="tx1"/>
              </a:solidFill>
            </a:endParaRPr>
          </a:p>
        </p:txBody>
      </p:sp>
    </p:spTree>
    <p:custDataLst>
      <p:tags r:id="rId1"/>
    </p:custDataLst>
    <p:extLst>
      <p:ext uri="{BB962C8B-B14F-4D97-AF65-F5344CB8AC3E}">
        <p14:creationId xmlns:p14="http://schemas.microsoft.com/office/powerpoint/2010/main" val="2232045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90B8250-A0E0-3EB9-41B0-A6932C49FC27}"/>
              </a:ext>
            </a:extLst>
          </p:cNvPr>
          <p:cNvSpPr>
            <a:spLocks noGrp="1"/>
          </p:cNvSpPr>
          <p:nvPr>
            <p:ph type="sldNum" sz="quarter" idx="21"/>
          </p:nvPr>
        </p:nvSpPr>
        <p:spPr/>
        <p:txBody>
          <a:bodyPr/>
          <a:lstStyle/>
          <a:p>
            <a:fld id="{9F9F533D-B52E-4A2F-BF72-0ADD2D94BD75}" type="slidenum">
              <a:rPr lang="en-GB" smtClean="0"/>
              <a:pPr/>
              <a:t>2</a:t>
            </a:fld>
            <a:endParaRPr lang="en-GB"/>
          </a:p>
        </p:txBody>
      </p:sp>
      <p:sp>
        <p:nvSpPr>
          <p:cNvPr id="6" name="Title 5">
            <a:extLst>
              <a:ext uri="{FF2B5EF4-FFF2-40B4-BE49-F238E27FC236}">
                <a16:creationId xmlns:a16="http://schemas.microsoft.com/office/drawing/2014/main" id="{C8822819-3997-707E-DB5C-E85B2E6FCF7A}"/>
              </a:ext>
            </a:extLst>
          </p:cNvPr>
          <p:cNvSpPr>
            <a:spLocks noGrp="1"/>
          </p:cNvSpPr>
          <p:nvPr>
            <p:ph type="title"/>
          </p:nvPr>
        </p:nvSpPr>
        <p:spPr/>
        <p:txBody>
          <a:bodyPr/>
          <a:lstStyle/>
          <a:p>
            <a:r>
              <a:rPr lang="en-US"/>
              <a:t>Meet the team</a:t>
            </a:r>
          </a:p>
        </p:txBody>
      </p:sp>
      <p:pic>
        <p:nvPicPr>
          <p:cNvPr id="3" name="Picture 3" descr="A picture containing person, wall, indoor, clothing&#10;&#10;Description automatically generated">
            <a:extLst>
              <a:ext uri="{FF2B5EF4-FFF2-40B4-BE49-F238E27FC236}">
                <a16:creationId xmlns:a16="http://schemas.microsoft.com/office/drawing/2014/main" id="{022422F5-5229-3B6A-4EE6-5E452208EB4C}"/>
              </a:ext>
            </a:extLst>
          </p:cNvPr>
          <p:cNvPicPr>
            <a:picLocks noChangeAspect="1"/>
          </p:cNvPicPr>
          <p:nvPr/>
        </p:nvPicPr>
        <p:blipFill>
          <a:blip r:embed="rId3"/>
          <a:stretch>
            <a:fillRect/>
          </a:stretch>
        </p:blipFill>
        <p:spPr>
          <a:xfrm>
            <a:off x="639726" y="1714015"/>
            <a:ext cx="2371061" cy="2322412"/>
          </a:xfrm>
          <a:prstGeom prst="rect">
            <a:avLst/>
          </a:prstGeom>
          <a:ln>
            <a:solidFill>
              <a:schemeClr val="bg1"/>
            </a:solidFill>
          </a:ln>
        </p:spPr>
      </p:pic>
      <p:sp>
        <p:nvSpPr>
          <p:cNvPr id="7" name="Rectangle: Single Corner Snipped 6">
            <a:extLst>
              <a:ext uri="{FF2B5EF4-FFF2-40B4-BE49-F238E27FC236}">
                <a16:creationId xmlns:a16="http://schemas.microsoft.com/office/drawing/2014/main" id="{5BB13BDC-6B79-F28B-2AB8-455A85797B98}"/>
              </a:ext>
            </a:extLst>
          </p:cNvPr>
          <p:cNvSpPr/>
          <p:nvPr/>
        </p:nvSpPr>
        <p:spPr bwMode="auto">
          <a:xfrm>
            <a:off x="567855" y="4447366"/>
            <a:ext cx="2600622" cy="600891"/>
          </a:xfrm>
          <a:prstGeom prst="snip1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algn="ctr">
              <a:spcBef>
                <a:spcPts val="300"/>
              </a:spcBef>
              <a:spcAft>
                <a:spcPts val="300"/>
              </a:spcAft>
            </a:pPr>
            <a:r>
              <a:rPr lang="en-GB" sz="1600" kern="0">
                <a:solidFill>
                  <a:schemeClr val="tx1"/>
                </a:solidFill>
              </a:rPr>
              <a:t>Eleni </a:t>
            </a:r>
            <a:r>
              <a:rPr lang="en-GB" sz="1600" kern="0" err="1">
                <a:solidFill>
                  <a:schemeClr val="tx1"/>
                </a:solidFill>
              </a:rPr>
              <a:t>Kleanthous</a:t>
            </a:r>
          </a:p>
        </p:txBody>
      </p:sp>
      <p:sp>
        <p:nvSpPr>
          <p:cNvPr id="8" name="Rectangle: Single Corner Snipped 7">
            <a:extLst>
              <a:ext uri="{FF2B5EF4-FFF2-40B4-BE49-F238E27FC236}">
                <a16:creationId xmlns:a16="http://schemas.microsoft.com/office/drawing/2014/main" id="{0F51EE34-92E5-0326-DAFE-B5F7A01DBA49}"/>
              </a:ext>
            </a:extLst>
          </p:cNvPr>
          <p:cNvSpPr/>
          <p:nvPr/>
        </p:nvSpPr>
        <p:spPr bwMode="auto">
          <a:xfrm>
            <a:off x="3429784" y="4447366"/>
            <a:ext cx="2600622" cy="600891"/>
          </a:xfrm>
          <a:prstGeom prst="snip1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algn="ctr">
              <a:spcBef>
                <a:spcPts val="300"/>
              </a:spcBef>
              <a:spcAft>
                <a:spcPts val="300"/>
              </a:spcAft>
            </a:pPr>
            <a:r>
              <a:rPr lang="en-GB" sz="1600" kern="0" err="1">
                <a:solidFill>
                  <a:schemeClr val="tx1"/>
                </a:solidFill>
              </a:rPr>
              <a:t>Muzher</a:t>
            </a:r>
            <a:r>
              <a:rPr lang="en-GB" sz="1600" kern="0">
                <a:solidFill>
                  <a:schemeClr val="tx1"/>
                </a:solidFill>
              </a:rPr>
              <a:t> Sharif</a:t>
            </a:r>
            <a:endParaRPr lang="en-US"/>
          </a:p>
        </p:txBody>
      </p:sp>
      <p:sp>
        <p:nvSpPr>
          <p:cNvPr id="9" name="Rectangle: Single Corner Snipped 8">
            <a:extLst>
              <a:ext uri="{FF2B5EF4-FFF2-40B4-BE49-F238E27FC236}">
                <a16:creationId xmlns:a16="http://schemas.microsoft.com/office/drawing/2014/main" id="{48215F54-6CAF-FC73-7472-D552CC3ACB58}"/>
              </a:ext>
            </a:extLst>
          </p:cNvPr>
          <p:cNvSpPr/>
          <p:nvPr/>
        </p:nvSpPr>
        <p:spPr bwMode="auto">
          <a:xfrm>
            <a:off x="6380319" y="4447365"/>
            <a:ext cx="2600622" cy="600891"/>
          </a:xfrm>
          <a:prstGeom prst="snip1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algn="ctr">
              <a:spcBef>
                <a:spcPts val="300"/>
              </a:spcBef>
              <a:spcAft>
                <a:spcPts val="300"/>
              </a:spcAft>
            </a:pPr>
            <a:r>
              <a:rPr lang="en-GB" sz="1600" kern="0">
                <a:solidFill>
                  <a:schemeClr val="tx1"/>
                </a:solidFill>
              </a:rPr>
              <a:t>Federico </a:t>
            </a:r>
            <a:r>
              <a:rPr lang="en-GB" sz="1600" kern="0" err="1">
                <a:solidFill>
                  <a:schemeClr val="tx1"/>
                </a:solidFill>
              </a:rPr>
              <a:t>Concas</a:t>
            </a:r>
            <a:endParaRPr lang="en-US" err="1"/>
          </a:p>
        </p:txBody>
      </p:sp>
      <p:sp>
        <p:nvSpPr>
          <p:cNvPr id="10" name="Rectangle: Single Corner Snipped 9">
            <a:extLst>
              <a:ext uri="{FF2B5EF4-FFF2-40B4-BE49-F238E27FC236}">
                <a16:creationId xmlns:a16="http://schemas.microsoft.com/office/drawing/2014/main" id="{27D800C9-39CB-274D-251B-C64374C7E2F6}"/>
              </a:ext>
            </a:extLst>
          </p:cNvPr>
          <p:cNvSpPr/>
          <p:nvPr/>
        </p:nvSpPr>
        <p:spPr bwMode="auto">
          <a:xfrm>
            <a:off x="9277692" y="4447366"/>
            <a:ext cx="2600622" cy="600891"/>
          </a:xfrm>
          <a:prstGeom prst="snip1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algn="ctr">
              <a:spcBef>
                <a:spcPts val="300"/>
              </a:spcBef>
              <a:spcAft>
                <a:spcPts val="300"/>
              </a:spcAft>
            </a:pPr>
            <a:r>
              <a:rPr lang="en-GB" sz="1600" kern="0">
                <a:solidFill>
                  <a:schemeClr val="tx1"/>
                </a:solidFill>
              </a:rPr>
              <a:t>Eleanor Sparling</a:t>
            </a:r>
            <a:endParaRPr lang="en-US"/>
          </a:p>
        </p:txBody>
      </p:sp>
      <p:pic>
        <p:nvPicPr>
          <p:cNvPr id="4" name="Picture 10">
            <a:extLst>
              <a:ext uri="{FF2B5EF4-FFF2-40B4-BE49-F238E27FC236}">
                <a16:creationId xmlns:a16="http://schemas.microsoft.com/office/drawing/2014/main" id="{F27EC25D-EDD4-8290-1CD3-BF315650B76D}"/>
              </a:ext>
            </a:extLst>
          </p:cNvPr>
          <p:cNvPicPr>
            <a:picLocks noChangeAspect="1"/>
          </p:cNvPicPr>
          <p:nvPr/>
        </p:nvPicPr>
        <p:blipFill>
          <a:blip r:embed="rId4"/>
          <a:stretch>
            <a:fillRect/>
          </a:stretch>
        </p:blipFill>
        <p:spPr>
          <a:xfrm>
            <a:off x="6381750" y="1714500"/>
            <a:ext cx="2314575" cy="2324100"/>
          </a:xfrm>
          <a:prstGeom prst="rect">
            <a:avLst/>
          </a:prstGeom>
        </p:spPr>
      </p:pic>
      <p:pic>
        <p:nvPicPr>
          <p:cNvPr id="11" name="Picture 11">
            <a:extLst>
              <a:ext uri="{FF2B5EF4-FFF2-40B4-BE49-F238E27FC236}">
                <a16:creationId xmlns:a16="http://schemas.microsoft.com/office/drawing/2014/main" id="{96348187-253B-854B-3133-98BE88DD7A66}"/>
              </a:ext>
            </a:extLst>
          </p:cNvPr>
          <p:cNvPicPr>
            <a:picLocks noChangeAspect="1"/>
          </p:cNvPicPr>
          <p:nvPr/>
        </p:nvPicPr>
        <p:blipFill>
          <a:blip r:embed="rId5"/>
          <a:stretch>
            <a:fillRect/>
          </a:stretch>
        </p:blipFill>
        <p:spPr>
          <a:xfrm>
            <a:off x="3563679" y="1702981"/>
            <a:ext cx="2335619" cy="2326759"/>
          </a:xfrm>
          <a:prstGeom prst="rect">
            <a:avLst/>
          </a:prstGeom>
        </p:spPr>
      </p:pic>
      <p:pic>
        <p:nvPicPr>
          <p:cNvPr id="13" name="Picture 12">
            <a:extLst>
              <a:ext uri="{FF2B5EF4-FFF2-40B4-BE49-F238E27FC236}">
                <a16:creationId xmlns:a16="http://schemas.microsoft.com/office/drawing/2014/main" id="{6CE97FE1-FDE2-534E-F615-A3FA45EEC796}"/>
              </a:ext>
            </a:extLst>
          </p:cNvPr>
          <p:cNvPicPr>
            <a:picLocks noChangeAspect="1"/>
          </p:cNvPicPr>
          <p:nvPr/>
        </p:nvPicPr>
        <p:blipFill rotWithShape="1">
          <a:blip r:embed="rId6"/>
          <a:srcRect l="54395" t="19256" r="15438" b="59570"/>
          <a:stretch/>
        </p:blipFill>
        <p:spPr>
          <a:xfrm>
            <a:off x="9291307" y="1702981"/>
            <a:ext cx="2260968" cy="2380517"/>
          </a:xfrm>
          <a:prstGeom prst="rect">
            <a:avLst/>
          </a:prstGeom>
        </p:spPr>
      </p:pic>
    </p:spTree>
    <p:custDataLst>
      <p:tags r:id="rId1"/>
    </p:custDataLst>
    <p:extLst>
      <p:ext uri="{BB962C8B-B14F-4D97-AF65-F5344CB8AC3E}">
        <p14:creationId xmlns:p14="http://schemas.microsoft.com/office/powerpoint/2010/main" val="31354152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02E8B37-575B-04B1-D9E0-313B3F31AE3F}"/>
              </a:ext>
            </a:extLst>
          </p:cNvPr>
          <p:cNvPicPr>
            <a:picLocks noChangeAspect="1"/>
          </p:cNvPicPr>
          <p:nvPr/>
        </p:nvPicPr>
        <p:blipFill>
          <a:blip r:embed="rId4" cstate="print">
            <a:extLst>
              <a:ext uri="{28A0092B-C50C-407E-A947-70E740481C1C}">
                <a14:useLocalDpi xmlns:a14="http://schemas.microsoft.com/office/drawing/2010/main" val="0"/>
              </a:ext>
            </a:extLst>
          </a:blip>
          <a:srcRect t="8010" b="8010"/>
          <a:stretch/>
        </p:blipFill>
        <p:spPr>
          <a:xfrm>
            <a:off x="0" y="0"/>
            <a:ext cx="12241008" cy="6858000"/>
          </a:xfrm>
          <a:prstGeom prst="rect">
            <a:avLst/>
          </a:prstGeom>
        </p:spPr>
      </p:pic>
      <p:sp>
        <p:nvSpPr>
          <p:cNvPr id="9" name="Rectangle 8">
            <a:extLst>
              <a:ext uri="{FF2B5EF4-FFF2-40B4-BE49-F238E27FC236}">
                <a16:creationId xmlns:a16="http://schemas.microsoft.com/office/drawing/2014/main" id="{4639E3EE-D7F5-0D16-2363-57923611138C}"/>
              </a:ext>
            </a:extLst>
          </p:cNvPr>
          <p:cNvSpPr/>
          <p:nvPr/>
        </p:nvSpPr>
        <p:spPr bwMode="auto">
          <a:xfrm>
            <a:off x="269559" y="5137521"/>
            <a:ext cx="5050934" cy="745119"/>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72000" rIns="180000" bIns="72000" numCol="1" spcCol="0" rtlCol="0" fromWordArt="0" anchor="t" anchorCtr="0" forceAA="0" compatLnSpc="1">
            <a:prstTxWarp prst="textNoShape">
              <a:avLst/>
            </a:prstTxWarp>
            <a:noAutofit/>
          </a:bodyPr>
          <a:lstStyle/>
          <a:p>
            <a:r>
              <a:rPr lang="en-GB" sz="3600" b="1">
                <a:solidFill>
                  <a:schemeClr val="bg1"/>
                </a:solidFill>
                <a:cs typeface="Arial"/>
              </a:rPr>
              <a:t>Any questions?</a:t>
            </a:r>
            <a:endParaRPr lang="en-US" sz="3600" b="1">
              <a:solidFill>
                <a:schemeClr val="bg1"/>
              </a:solidFill>
            </a:endParaRPr>
          </a:p>
        </p:txBody>
      </p:sp>
      <p:pic>
        <p:nvPicPr>
          <p:cNvPr id="13" name="Graphic 12">
            <a:extLst>
              <a:ext uri="{FF2B5EF4-FFF2-40B4-BE49-F238E27FC236}">
                <a16:creationId xmlns:a16="http://schemas.microsoft.com/office/drawing/2014/main" id="{FCBBB94C-40BE-3C9B-FA99-56DE603E4E97}"/>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76239" y="6354213"/>
            <a:ext cx="820737" cy="247406"/>
          </a:xfrm>
          <a:prstGeom prst="rect">
            <a:avLst/>
          </a:prstGeom>
        </p:spPr>
      </p:pic>
    </p:spTree>
    <p:custDataLst>
      <p:tags r:id="rId1"/>
    </p:custDataLst>
    <p:extLst>
      <p:ext uri="{BB962C8B-B14F-4D97-AF65-F5344CB8AC3E}">
        <p14:creationId xmlns:p14="http://schemas.microsoft.com/office/powerpoint/2010/main" val="28320789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F3351F2-83FC-011A-B0E8-6D6B7BA5B5D6}"/>
              </a:ext>
            </a:extLst>
          </p:cNvPr>
          <p:cNvSpPr>
            <a:spLocks noGrp="1"/>
          </p:cNvSpPr>
          <p:nvPr>
            <p:ph type="dt" sz="half" idx="19"/>
          </p:nvPr>
        </p:nvSpPr>
        <p:spPr/>
        <p:txBody>
          <a:bodyPr/>
          <a:lstStyle/>
          <a:p>
            <a:fld id="{397F4CD0-83C1-4C99-A2BD-6DA4A1CC9D00}" type="datetime4">
              <a:rPr lang="en-GB" smtClean="0"/>
              <a:t>04 May 2023</a:t>
            </a:fld>
            <a:endParaRPr lang="en-GB"/>
          </a:p>
        </p:txBody>
      </p:sp>
      <p:sp>
        <p:nvSpPr>
          <p:cNvPr id="4" name="Slide Number Placeholder 3">
            <a:extLst>
              <a:ext uri="{FF2B5EF4-FFF2-40B4-BE49-F238E27FC236}">
                <a16:creationId xmlns:a16="http://schemas.microsoft.com/office/drawing/2014/main" id="{AD349E6F-4A3B-87B4-08D6-C03DAF95E33B}"/>
              </a:ext>
            </a:extLst>
          </p:cNvPr>
          <p:cNvSpPr>
            <a:spLocks noGrp="1"/>
          </p:cNvSpPr>
          <p:nvPr>
            <p:ph type="sldNum" sz="quarter" idx="21"/>
          </p:nvPr>
        </p:nvSpPr>
        <p:spPr/>
        <p:txBody>
          <a:bodyPr/>
          <a:lstStyle/>
          <a:p>
            <a:fld id="{9F9F533D-B52E-4A2F-BF72-0ADD2D94BD75}" type="slidenum">
              <a:rPr lang="en-GB" smtClean="0"/>
              <a:pPr/>
              <a:t>21</a:t>
            </a:fld>
            <a:endParaRPr lang="en-GB"/>
          </a:p>
        </p:txBody>
      </p:sp>
      <p:sp>
        <p:nvSpPr>
          <p:cNvPr id="5" name="Text Placeholder 4">
            <a:extLst>
              <a:ext uri="{FF2B5EF4-FFF2-40B4-BE49-F238E27FC236}">
                <a16:creationId xmlns:a16="http://schemas.microsoft.com/office/drawing/2014/main" id="{A9E732B2-A5A2-2D66-8C24-C528DB7DDEB4}"/>
              </a:ext>
            </a:extLst>
          </p:cNvPr>
          <p:cNvSpPr>
            <a:spLocks noGrp="1"/>
          </p:cNvSpPr>
          <p:nvPr>
            <p:ph type="body" sz="quarter" idx="22"/>
          </p:nvPr>
        </p:nvSpPr>
        <p:spPr/>
        <p:txBody>
          <a:bodyPr vert="horz" lIns="0" tIns="180000" rIns="0" bIns="180000" rtlCol="0" anchor="t">
            <a:noAutofit/>
          </a:bodyPr>
          <a:lstStyle/>
          <a:p>
            <a:pPr marL="457200" indent="-457200">
              <a:lnSpc>
                <a:spcPct val="200000"/>
              </a:lnSpc>
              <a:buAutoNum type="arabicPeriod"/>
            </a:pPr>
            <a:r>
              <a:rPr lang="en-US"/>
              <a:t>Explore and </a:t>
            </a:r>
            <a:r>
              <a:rPr lang="en-US" err="1"/>
              <a:t>analyse</a:t>
            </a:r>
            <a:r>
              <a:rPr lang="en-US"/>
              <a:t> the data (Optional)</a:t>
            </a:r>
          </a:p>
          <a:p>
            <a:pPr marL="457200" indent="-457200">
              <a:lnSpc>
                <a:spcPct val="200000"/>
              </a:lnSpc>
              <a:buAutoNum type="arabicPeriod"/>
            </a:pPr>
            <a:r>
              <a:rPr lang="en-US"/>
              <a:t>Design thinking </a:t>
            </a:r>
          </a:p>
          <a:p>
            <a:pPr marL="457200" indent="-457200">
              <a:lnSpc>
                <a:spcPct val="200000"/>
              </a:lnSpc>
              <a:buAutoNum type="arabicPeriod"/>
            </a:pPr>
            <a:r>
              <a:rPr lang="en-US"/>
              <a:t>Wireframing</a:t>
            </a:r>
          </a:p>
          <a:p>
            <a:pPr marL="457200" indent="-457200">
              <a:lnSpc>
                <a:spcPct val="200000"/>
              </a:lnSpc>
              <a:buAutoNum type="arabicPeriod"/>
            </a:pPr>
            <a:r>
              <a:rPr lang="en-US"/>
              <a:t>Presentation and retrospective</a:t>
            </a:r>
          </a:p>
        </p:txBody>
      </p:sp>
      <p:sp>
        <p:nvSpPr>
          <p:cNvPr id="6" name="Title 5">
            <a:extLst>
              <a:ext uri="{FF2B5EF4-FFF2-40B4-BE49-F238E27FC236}">
                <a16:creationId xmlns:a16="http://schemas.microsoft.com/office/drawing/2014/main" id="{2FD2B26E-E48E-5E6F-2617-06AD8E17464E}"/>
              </a:ext>
            </a:extLst>
          </p:cNvPr>
          <p:cNvSpPr>
            <a:spLocks noGrp="1"/>
          </p:cNvSpPr>
          <p:nvPr>
            <p:ph type="title"/>
          </p:nvPr>
        </p:nvSpPr>
        <p:spPr/>
        <p:style>
          <a:lnRef idx="1">
            <a:schemeClr val="accent1"/>
          </a:lnRef>
          <a:fillRef idx="2">
            <a:schemeClr val="accent1"/>
          </a:fillRef>
          <a:effectRef idx="1">
            <a:schemeClr val="accent1"/>
          </a:effectRef>
          <a:fontRef idx="minor">
            <a:schemeClr val="dk1"/>
          </a:fontRef>
        </p:style>
        <p:txBody>
          <a:bodyPr/>
          <a:lstStyle/>
          <a:p>
            <a:r>
              <a:rPr lang="en-US">
                <a:solidFill>
                  <a:schemeClr val="tx2"/>
                </a:solidFill>
              </a:rPr>
              <a:t>Path B - </a:t>
            </a:r>
            <a:r>
              <a:rPr lang="en-GB">
                <a:solidFill>
                  <a:schemeClr val="tx2"/>
                </a:solidFill>
              </a:rPr>
              <a:t>Design a web tool: </a:t>
            </a:r>
            <a:r>
              <a:rPr lang="en-US">
                <a:solidFill>
                  <a:schemeClr val="tx2"/>
                </a:solidFill>
              </a:rPr>
              <a:t>Task Walkthrough</a:t>
            </a:r>
          </a:p>
        </p:txBody>
      </p:sp>
      <p:sp>
        <p:nvSpPr>
          <p:cNvPr id="10" name="Text Placeholder 8">
            <a:extLst>
              <a:ext uri="{FF2B5EF4-FFF2-40B4-BE49-F238E27FC236}">
                <a16:creationId xmlns:a16="http://schemas.microsoft.com/office/drawing/2014/main" id="{C7D779E0-459F-B9EA-76B4-287C1EA7504A}"/>
              </a:ext>
            </a:extLst>
          </p:cNvPr>
          <p:cNvSpPr txBox="1">
            <a:spLocks/>
          </p:cNvSpPr>
          <p:nvPr/>
        </p:nvSpPr>
        <p:spPr>
          <a:xfrm>
            <a:off x="7180876" y="1515863"/>
            <a:ext cx="5328445" cy="4477544"/>
          </a:xfrm>
          <a:prstGeom prst="rect">
            <a:avLst/>
          </a:prstGeom>
        </p:spPr>
        <p:txBody>
          <a:bodyPr vert="horz" lIns="0" tIns="180000" rIns="0" bIns="180000" rtlCol="0" anchor="t">
            <a:noAutofit/>
          </a:bodyPr>
          <a:lstStyle>
            <a:lvl1pPr marL="359991" indent="-359991" algn="l" defTabSz="1219170" rtl="0" eaLnBrk="1" latinLnBrk="0" hangingPunct="1">
              <a:spcBef>
                <a:spcPts val="300"/>
              </a:spcBef>
              <a:spcAft>
                <a:spcPts val="300"/>
              </a:spcAft>
              <a:buClr>
                <a:schemeClr val="tx2"/>
              </a:buClr>
              <a:buSzPct val="110000"/>
              <a:buFont typeface="Arial" panose="020B0604020202020204" pitchFamily="34" charset="0"/>
              <a:buChar char="•"/>
              <a:defRPr sz="2200" kern="1200">
                <a:solidFill>
                  <a:schemeClr val="tx1"/>
                </a:solidFill>
                <a:latin typeface="+mn-lt"/>
                <a:ea typeface="+mn-ea"/>
                <a:cs typeface="+mn-cs"/>
              </a:defRPr>
            </a:lvl1pPr>
            <a:lvl2pPr marL="717533" indent="-359991" algn="l" defTabSz="1219170" rtl="0" eaLnBrk="1" latinLnBrk="0" hangingPunct="1">
              <a:spcBef>
                <a:spcPts val="300"/>
              </a:spcBef>
              <a:spcAft>
                <a:spcPts val="300"/>
              </a:spcAft>
              <a:buClr>
                <a:schemeClr val="tx1"/>
              </a:buClr>
              <a:buFont typeface="Arial" panose="020B0604020202020204" pitchFamily="34" charset="0"/>
              <a:buChar char="­"/>
              <a:defRPr sz="2000" kern="1200">
                <a:solidFill>
                  <a:schemeClr val="tx1"/>
                </a:solidFill>
                <a:latin typeface="+mn-lt"/>
                <a:ea typeface="+mn-ea"/>
                <a:cs typeface="+mn-cs"/>
              </a:defRPr>
            </a:lvl2pPr>
            <a:lvl3pPr marL="1079973" indent="-359991" algn="l" defTabSz="1219170" rtl="0" eaLnBrk="1" latinLnBrk="0" hangingPunct="1">
              <a:spcBef>
                <a:spcPts val="30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3pPr>
            <a:lvl4pPr marL="1441415" indent="-359991" algn="l" defTabSz="1219170" rtl="0" eaLnBrk="1" latinLnBrk="0" hangingPunct="1">
              <a:spcBef>
                <a:spcPts val="300"/>
              </a:spcBef>
              <a:spcAft>
                <a:spcPts val="300"/>
              </a:spcAft>
              <a:buClr>
                <a:schemeClr val="tx1"/>
              </a:buClr>
              <a:buFont typeface="Arial" panose="020B0604020202020204" pitchFamily="34" charset="0"/>
              <a:buChar char="­"/>
              <a:defRPr sz="1600" kern="1200">
                <a:solidFill>
                  <a:schemeClr val="tx1"/>
                </a:solidFill>
                <a:latin typeface="+mn-lt"/>
                <a:ea typeface="+mn-ea"/>
                <a:cs typeface="+mn-cs"/>
              </a:defRPr>
            </a:lvl4pPr>
            <a:lvl5pPr marL="1799955" indent="-359991" algn="l" defTabSz="1219170" rtl="0" eaLnBrk="1" latinLnBrk="0" hangingPunct="1">
              <a:spcBef>
                <a:spcPts val="300"/>
              </a:spcBef>
              <a:spcAft>
                <a:spcPts val="300"/>
              </a:spcAft>
              <a:buClr>
                <a:schemeClr val="tx1"/>
              </a:buClr>
              <a:buFont typeface="Arial" panose="020B0604020202020204" pitchFamily="34" charset="0"/>
              <a:buChar char="­"/>
              <a:defRPr sz="1400" b="0" kern="1200">
                <a:solidFill>
                  <a:schemeClr val="tx1"/>
                </a:solidFill>
                <a:latin typeface="+mn-lt"/>
                <a:ea typeface="+mn-ea"/>
                <a:cs typeface="+mn-cs"/>
              </a:defRPr>
            </a:lvl5pPr>
            <a:lvl6pPr marL="2159946"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mn-lt"/>
                <a:ea typeface="+mn-ea"/>
                <a:cs typeface="+mn-cs"/>
              </a:defRPr>
            </a:lvl6pPr>
            <a:lvl7pPr marL="2399940"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mn-lt"/>
                <a:ea typeface="+mn-ea"/>
                <a:cs typeface="+mn-cs"/>
              </a:defRPr>
            </a:lvl7pPr>
            <a:lvl8pPr marL="2759931"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mn-lt"/>
                <a:ea typeface="+mn-ea"/>
                <a:cs typeface="+mn-cs"/>
              </a:defRPr>
            </a:lvl8pPr>
            <a:lvl9pPr marL="3119922"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mn-lt"/>
                <a:ea typeface="+mn-ea"/>
                <a:cs typeface="+mn-cs"/>
              </a:defRPr>
            </a:lvl9pPr>
          </a:lstStyle>
          <a:p>
            <a:pPr marL="0" indent="0">
              <a:buNone/>
            </a:pPr>
            <a:r>
              <a:rPr lang="en-GB" b="1"/>
              <a:t>Tools </a:t>
            </a:r>
            <a:endParaRPr lang="en-US"/>
          </a:p>
          <a:p>
            <a:pPr marL="342900" indent="-342900">
              <a:lnSpc>
                <a:spcPct val="200000"/>
              </a:lnSpc>
            </a:pPr>
            <a:r>
              <a:rPr lang="en-GB"/>
              <a:t>Excel</a:t>
            </a:r>
          </a:p>
          <a:p>
            <a:pPr marL="342900" indent="-342900"/>
            <a:r>
              <a:rPr lang="en-GB"/>
              <a:t>Design webpage tool:</a:t>
            </a:r>
          </a:p>
          <a:p>
            <a:pPr marL="716915" lvl="1" indent="-359410">
              <a:buFont typeface="Calibri" panose="020B0604020202020204" pitchFamily="34" charset="0"/>
              <a:buChar char="-"/>
            </a:pPr>
            <a:r>
              <a:rPr lang="en-GB"/>
              <a:t>Figma</a:t>
            </a:r>
          </a:p>
          <a:p>
            <a:pPr marL="716915" lvl="1" indent="-359410">
              <a:buFont typeface="Calibri" panose="020B0604020202020204" pitchFamily="34" charset="0"/>
              <a:buChar char="-"/>
            </a:pPr>
            <a:r>
              <a:rPr lang="en-GB"/>
              <a:t>PowerPoint</a:t>
            </a:r>
          </a:p>
          <a:p>
            <a:pPr marL="716915" lvl="1" indent="-359410">
              <a:buFont typeface="Calibri" panose="020B0604020202020204" pitchFamily="34" charset="0"/>
              <a:buChar char="-"/>
            </a:pPr>
            <a:r>
              <a:rPr lang="en-GB">
                <a:cs typeface="Arial"/>
              </a:rPr>
              <a:t>Pen and Paper</a:t>
            </a:r>
            <a:endParaRPr lang="en-GB"/>
          </a:p>
        </p:txBody>
      </p:sp>
      <p:pic>
        <p:nvPicPr>
          <p:cNvPr id="7" name="Picture 14" descr="Download Microsoft Excel Logo in SVG Vector or PNG File Format - Logo.wine">
            <a:extLst>
              <a:ext uri="{FF2B5EF4-FFF2-40B4-BE49-F238E27FC236}">
                <a16:creationId xmlns:a16="http://schemas.microsoft.com/office/drawing/2014/main" id="{12E68C06-B95B-B920-9064-139867EEB3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7649" y="1871433"/>
            <a:ext cx="1558281" cy="1036965"/>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descr="Treasure Map outline">
            <a:extLst>
              <a:ext uri="{FF2B5EF4-FFF2-40B4-BE49-F238E27FC236}">
                <a16:creationId xmlns:a16="http://schemas.microsoft.com/office/drawing/2014/main" id="{B616BED0-94B3-E382-4779-748BB4067D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42986" y="1515863"/>
            <a:ext cx="914400" cy="914400"/>
          </a:xfrm>
          <a:prstGeom prst="rect">
            <a:avLst/>
          </a:prstGeom>
        </p:spPr>
      </p:pic>
      <p:pic>
        <p:nvPicPr>
          <p:cNvPr id="12" name="Graphic 11" descr="Head with gears with solid fill">
            <a:extLst>
              <a:ext uri="{FF2B5EF4-FFF2-40B4-BE49-F238E27FC236}">
                <a16:creationId xmlns:a16="http://schemas.microsoft.com/office/drawing/2014/main" id="{DEDE97E7-38AC-A884-15D0-BCBFE0A7E9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66752" y="2136417"/>
            <a:ext cx="914400" cy="914400"/>
          </a:xfrm>
          <a:prstGeom prst="rect">
            <a:avLst/>
          </a:prstGeom>
        </p:spPr>
      </p:pic>
      <p:pic>
        <p:nvPicPr>
          <p:cNvPr id="16" name="Graphic 15" descr="Blueprint with solid fill">
            <a:extLst>
              <a:ext uri="{FF2B5EF4-FFF2-40B4-BE49-F238E27FC236}">
                <a16:creationId xmlns:a16="http://schemas.microsoft.com/office/drawing/2014/main" id="{38174BC1-216D-A41B-6CC8-7A1927F006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52352" y="2908398"/>
            <a:ext cx="914400" cy="914400"/>
          </a:xfrm>
          <a:prstGeom prst="rect">
            <a:avLst/>
          </a:prstGeom>
        </p:spPr>
      </p:pic>
      <p:pic>
        <p:nvPicPr>
          <p:cNvPr id="18" name="Graphic 17" descr="Teacher with solid fill">
            <a:extLst>
              <a:ext uri="{FF2B5EF4-FFF2-40B4-BE49-F238E27FC236}">
                <a16:creationId xmlns:a16="http://schemas.microsoft.com/office/drawing/2014/main" id="{8AC19BE1-FED5-395D-1692-9D700D3AC70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717453" y="3680380"/>
            <a:ext cx="914400" cy="914400"/>
          </a:xfrm>
          <a:prstGeom prst="rect">
            <a:avLst/>
          </a:prstGeom>
        </p:spPr>
      </p:pic>
      <p:pic>
        <p:nvPicPr>
          <p:cNvPr id="2050" name="Picture 2" descr="Download Microsoft Powerpoint Logo Vector EPS, SVG, PDF, Ai, CDR, and PNG  Free, size 573.68 KB">
            <a:extLst>
              <a:ext uri="{FF2B5EF4-FFF2-40B4-BE49-F238E27FC236}">
                <a16:creationId xmlns:a16="http://schemas.microsoft.com/office/drawing/2014/main" id="{469F36C2-A28F-7C6A-35D9-9DECE0DB1BD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658227" y="4200696"/>
            <a:ext cx="1094005" cy="10940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gma Logo PNG vector in SVG, PDF, AI, CDR format">
            <a:extLst>
              <a:ext uri="{FF2B5EF4-FFF2-40B4-BE49-F238E27FC236}">
                <a16:creationId xmlns:a16="http://schemas.microsoft.com/office/drawing/2014/main" id="{BB35C40B-B460-C759-55DA-5CB024C0F27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85136" y="2777192"/>
            <a:ext cx="1440189" cy="1078752"/>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Signature with solid fill">
            <a:extLst>
              <a:ext uri="{FF2B5EF4-FFF2-40B4-BE49-F238E27FC236}">
                <a16:creationId xmlns:a16="http://schemas.microsoft.com/office/drawing/2014/main" id="{D6548FDF-12DA-4938-FDAD-907DDCEC623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172450" y="4360986"/>
            <a:ext cx="914400" cy="914400"/>
          </a:xfrm>
          <a:prstGeom prst="rect">
            <a:avLst/>
          </a:prstGeom>
        </p:spPr>
      </p:pic>
    </p:spTree>
    <p:extLst>
      <p:ext uri="{BB962C8B-B14F-4D97-AF65-F5344CB8AC3E}">
        <p14:creationId xmlns:p14="http://schemas.microsoft.com/office/powerpoint/2010/main" val="219275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F3351F2-83FC-011A-B0E8-6D6B7BA5B5D6}"/>
              </a:ext>
            </a:extLst>
          </p:cNvPr>
          <p:cNvSpPr>
            <a:spLocks noGrp="1"/>
          </p:cNvSpPr>
          <p:nvPr>
            <p:ph type="dt" sz="half" idx="19"/>
          </p:nvPr>
        </p:nvSpPr>
        <p:spPr/>
        <p:txBody>
          <a:bodyPr/>
          <a:lstStyle/>
          <a:p>
            <a:fld id="{397F4CD0-83C1-4C99-A2BD-6DA4A1CC9D00}" type="datetime4">
              <a:rPr lang="en-GB" smtClean="0"/>
              <a:t>04 May 2023</a:t>
            </a:fld>
            <a:endParaRPr lang="en-GB"/>
          </a:p>
        </p:txBody>
      </p:sp>
      <p:sp>
        <p:nvSpPr>
          <p:cNvPr id="4" name="Slide Number Placeholder 3">
            <a:extLst>
              <a:ext uri="{FF2B5EF4-FFF2-40B4-BE49-F238E27FC236}">
                <a16:creationId xmlns:a16="http://schemas.microsoft.com/office/drawing/2014/main" id="{AD349E6F-4A3B-87B4-08D6-C03DAF95E33B}"/>
              </a:ext>
            </a:extLst>
          </p:cNvPr>
          <p:cNvSpPr>
            <a:spLocks noGrp="1"/>
          </p:cNvSpPr>
          <p:nvPr>
            <p:ph type="sldNum" sz="quarter" idx="21"/>
          </p:nvPr>
        </p:nvSpPr>
        <p:spPr/>
        <p:txBody>
          <a:bodyPr/>
          <a:lstStyle/>
          <a:p>
            <a:fld id="{9F9F533D-B52E-4A2F-BF72-0ADD2D94BD75}" type="slidenum">
              <a:rPr lang="en-GB" smtClean="0"/>
              <a:pPr/>
              <a:t>22</a:t>
            </a:fld>
            <a:endParaRPr lang="en-GB"/>
          </a:p>
        </p:txBody>
      </p:sp>
      <p:sp>
        <p:nvSpPr>
          <p:cNvPr id="6" name="Title 5">
            <a:extLst>
              <a:ext uri="{FF2B5EF4-FFF2-40B4-BE49-F238E27FC236}">
                <a16:creationId xmlns:a16="http://schemas.microsoft.com/office/drawing/2014/main" id="{2FD2B26E-E48E-5E6F-2617-06AD8E17464E}"/>
              </a:ext>
            </a:extLst>
          </p:cNvPr>
          <p:cNvSpPr>
            <a:spLocks noGrp="1"/>
          </p:cNvSpPr>
          <p:nvPr>
            <p:ph type="title"/>
          </p:nvPr>
        </p:nvSpPr>
        <p:spPr/>
        <p:style>
          <a:lnRef idx="1">
            <a:schemeClr val="accent1"/>
          </a:lnRef>
          <a:fillRef idx="2">
            <a:schemeClr val="accent1"/>
          </a:fillRef>
          <a:effectRef idx="1">
            <a:schemeClr val="accent1"/>
          </a:effectRef>
          <a:fontRef idx="minor">
            <a:schemeClr val="dk1"/>
          </a:fontRef>
        </p:style>
        <p:txBody>
          <a:bodyPr/>
          <a:lstStyle/>
          <a:p>
            <a:r>
              <a:rPr lang="en-US">
                <a:solidFill>
                  <a:schemeClr val="tx2"/>
                </a:solidFill>
              </a:rPr>
              <a:t>Path B - Data</a:t>
            </a:r>
          </a:p>
        </p:txBody>
      </p:sp>
      <p:pic>
        <p:nvPicPr>
          <p:cNvPr id="8" name="Picture 9" descr="Table&#10;&#10;Description automatically generated">
            <a:extLst>
              <a:ext uri="{FF2B5EF4-FFF2-40B4-BE49-F238E27FC236}">
                <a16:creationId xmlns:a16="http://schemas.microsoft.com/office/drawing/2014/main" id="{41529EE8-0EDF-851A-54BD-10BF7A532E83}"/>
              </a:ext>
            </a:extLst>
          </p:cNvPr>
          <p:cNvPicPr>
            <a:picLocks noChangeAspect="1"/>
          </p:cNvPicPr>
          <p:nvPr/>
        </p:nvPicPr>
        <p:blipFill>
          <a:blip r:embed="rId2"/>
          <a:stretch>
            <a:fillRect/>
          </a:stretch>
        </p:blipFill>
        <p:spPr>
          <a:xfrm>
            <a:off x="577703" y="1220247"/>
            <a:ext cx="10815083" cy="32124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a:extLst>
              <a:ext uri="{FF2B5EF4-FFF2-40B4-BE49-F238E27FC236}">
                <a16:creationId xmlns:a16="http://schemas.microsoft.com/office/drawing/2014/main" id="{CC75520B-BB72-49C6-009D-02AB030AA7B0}"/>
              </a:ext>
            </a:extLst>
          </p:cNvPr>
          <p:cNvSpPr txBox="1"/>
          <p:nvPr/>
        </p:nvSpPr>
        <p:spPr>
          <a:xfrm>
            <a:off x="286784" y="902096"/>
            <a:ext cx="2029048" cy="246221"/>
          </a:xfrm>
          <a:prstGeom prst="rect">
            <a:avLst/>
          </a:prstGeom>
          <a:noFill/>
        </p:spPr>
        <p:txBody>
          <a:bodyPr wrap="square" lIns="91440" tIns="45720" rIns="91440" bIns="45720" anchor="t">
            <a:spAutoFit/>
          </a:bodyPr>
          <a:lstStyle/>
          <a:p>
            <a:r>
              <a:rPr lang="en-GB" sz="1000" b="1">
                <a:highlight>
                  <a:srgbClr val="FFFF00"/>
                </a:highlight>
                <a:latin typeface="Century Gothic"/>
              </a:rPr>
              <a:t>clinical-study-ae-taskB.csv</a:t>
            </a:r>
            <a:endParaRPr lang="en-US"/>
          </a:p>
        </p:txBody>
      </p:sp>
      <p:sp>
        <p:nvSpPr>
          <p:cNvPr id="13" name="Oval 12">
            <a:extLst>
              <a:ext uri="{FF2B5EF4-FFF2-40B4-BE49-F238E27FC236}">
                <a16:creationId xmlns:a16="http://schemas.microsoft.com/office/drawing/2014/main" id="{D6DAB918-164A-5E2B-6390-A5C58D503412}"/>
              </a:ext>
            </a:extLst>
          </p:cNvPr>
          <p:cNvSpPr/>
          <p:nvPr/>
        </p:nvSpPr>
        <p:spPr bwMode="auto">
          <a:xfrm>
            <a:off x="10362537" y="1218536"/>
            <a:ext cx="1375143" cy="320749"/>
          </a:xfrm>
          <a:prstGeom prst="ellipse">
            <a:avLst/>
          </a:prstGeom>
          <a:noFill/>
          <a:ln w="28575">
            <a:solidFill>
              <a:schemeClr val="accent3"/>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marL="285750" indent="-285750" algn="l" eaLnBrk="0" fontAlgn="auto" hangingPunct="0">
              <a:spcBef>
                <a:spcPts val="300"/>
              </a:spcBef>
              <a:spcAft>
                <a:spcPts val="300"/>
              </a:spcAft>
              <a:buClr>
                <a:schemeClr val="tx2"/>
              </a:buClr>
              <a:buSzPct val="110000"/>
              <a:buFont typeface="Arial" panose="020B0604020202020204" pitchFamily="34" charset="0"/>
              <a:buChar char="•"/>
            </a:pPr>
            <a:endParaRPr lang="en-US" sz="1600" kern="0" err="1">
              <a:solidFill>
                <a:schemeClr val="tx1"/>
              </a:solidFill>
            </a:endParaRPr>
          </a:p>
        </p:txBody>
      </p:sp>
      <p:sp>
        <p:nvSpPr>
          <p:cNvPr id="15" name="Text Placeholder 8">
            <a:extLst>
              <a:ext uri="{FF2B5EF4-FFF2-40B4-BE49-F238E27FC236}">
                <a16:creationId xmlns:a16="http://schemas.microsoft.com/office/drawing/2014/main" id="{568477E3-EE80-8DE6-BA58-83EBE00BC7F7}"/>
              </a:ext>
            </a:extLst>
          </p:cNvPr>
          <p:cNvSpPr txBox="1">
            <a:spLocks/>
          </p:cNvSpPr>
          <p:nvPr/>
        </p:nvSpPr>
        <p:spPr>
          <a:xfrm>
            <a:off x="510603" y="4617817"/>
            <a:ext cx="11105467" cy="1376380"/>
          </a:xfrm>
          <a:prstGeom prst="rect">
            <a:avLst/>
          </a:prstGeom>
          <a:solidFill>
            <a:schemeClr val="bg2">
              <a:lumMod val="20000"/>
              <a:lumOff val="80000"/>
            </a:schemeClr>
          </a:solidFill>
          <a:ln w="28575">
            <a:solidFill>
              <a:schemeClr val="accent1">
                <a:lumMod val="75000"/>
              </a:schemeClr>
            </a:solidFill>
          </a:ln>
        </p:spPr>
        <p:txBody>
          <a:bodyPr vert="horz" lIns="0" tIns="180000" rIns="0" bIns="180000" rtlCol="0" anchor="t">
            <a:noAutofit/>
          </a:bodyPr>
          <a:lstStyle>
            <a:lvl1pPr marL="359991" indent="-359991" algn="l" defTabSz="1219170" rtl="0" eaLnBrk="1" latinLnBrk="0" hangingPunct="1">
              <a:spcBef>
                <a:spcPts val="300"/>
              </a:spcBef>
              <a:spcAft>
                <a:spcPts val="300"/>
              </a:spcAft>
              <a:buClr>
                <a:schemeClr val="tx2"/>
              </a:buClr>
              <a:buSzPct val="110000"/>
              <a:buFont typeface="Arial" panose="020B0604020202020204" pitchFamily="34" charset="0"/>
              <a:buChar char="•"/>
              <a:defRPr sz="2200" kern="1200">
                <a:solidFill>
                  <a:schemeClr val="tx1"/>
                </a:solidFill>
                <a:latin typeface="+mn-lt"/>
                <a:ea typeface="+mn-ea"/>
                <a:cs typeface="+mn-cs"/>
              </a:defRPr>
            </a:lvl1pPr>
            <a:lvl2pPr marL="717533" indent="-359991" algn="l" defTabSz="1219170" rtl="0" eaLnBrk="1" latinLnBrk="0" hangingPunct="1">
              <a:spcBef>
                <a:spcPts val="300"/>
              </a:spcBef>
              <a:spcAft>
                <a:spcPts val="300"/>
              </a:spcAft>
              <a:buClr>
                <a:schemeClr val="tx1"/>
              </a:buClr>
              <a:buFont typeface="Arial" panose="020B0604020202020204" pitchFamily="34" charset="0"/>
              <a:buChar char="­"/>
              <a:defRPr sz="2000" kern="1200">
                <a:solidFill>
                  <a:schemeClr val="tx1"/>
                </a:solidFill>
                <a:latin typeface="+mn-lt"/>
                <a:ea typeface="+mn-ea"/>
                <a:cs typeface="+mn-cs"/>
              </a:defRPr>
            </a:lvl2pPr>
            <a:lvl3pPr marL="1079973" indent="-359991" algn="l" defTabSz="1219170" rtl="0" eaLnBrk="1" latinLnBrk="0" hangingPunct="1">
              <a:spcBef>
                <a:spcPts val="30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3pPr>
            <a:lvl4pPr marL="1441415" indent="-359991" algn="l" defTabSz="1219170" rtl="0" eaLnBrk="1" latinLnBrk="0" hangingPunct="1">
              <a:spcBef>
                <a:spcPts val="300"/>
              </a:spcBef>
              <a:spcAft>
                <a:spcPts val="300"/>
              </a:spcAft>
              <a:buClr>
                <a:schemeClr val="tx1"/>
              </a:buClr>
              <a:buFont typeface="Arial" panose="020B0604020202020204" pitchFamily="34" charset="0"/>
              <a:buChar char="­"/>
              <a:defRPr sz="1600" kern="1200">
                <a:solidFill>
                  <a:schemeClr val="tx1"/>
                </a:solidFill>
                <a:latin typeface="+mn-lt"/>
                <a:ea typeface="+mn-ea"/>
                <a:cs typeface="+mn-cs"/>
              </a:defRPr>
            </a:lvl4pPr>
            <a:lvl5pPr marL="1799955" indent="-359991" algn="l" defTabSz="1219170" rtl="0" eaLnBrk="1" latinLnBrk="0" hangingPunct="1">
              <a:spcBef>
                <a:spcPts val="300"/>
              </a:spcBef>
              <a:spcAft>
                <a:spcPts val="300"/>
              </a:spcAft>
              <a:buClr>
                <a:schemeClr val="tx1"/>
              </a:buClr>
              <a:buFont typeface="Arial" panose="020B0604020202020204" pitchFamily="34" charset="0"/>
              <a:buChar char="­"/>
              <a:defRPr sz="1400" b="0" kern="1200">
                <a:solidFill>
                  <a:schemeClr val="tx1"/>
                </a:solidFill>
                <a:latin typeface="+mn-lt"/>
                <a:ea typeface="+mn-ea"/>
                <a:cs typeface="+mn-cs"/>
              </a:defRPr>
            </a:lvl5pPr>
            <a:lvl6pPr marL="2159946"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mn-lt"/>
                <a:ea typeface="+mn-ea"/>
                <a:cs typeface="+mn-cs"/>
              </a:defRPr>
            </a:lvl6pPr>
            <a:lvl7pPr marL="2399940"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mn-lt"/>
                <a:ea typeface="+mn-ea"/>
                <a:cs typeface="+mn-cs"/>
              </a:defRPr>
            </a:lvl7pPr>
            <a:lvl8pPr marL="2759931"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mn-lt"/>
                <a:ea typeface="+mn-ea"/>
                <a:cs typeface="+mn-cs"/>
              </a:defRPr>
            </a:lvl8pPr>
            <a:lvl9pPr marL="3119922"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mn-lt"/>
                <a:ea typeface="+mn-ea"/>
                <a:cs typeface="+mn-cs"/>
              </a:defRPr>
            </a:lvl9pPr>
          </a:lstStyle>
          <a:p>
            <a:pPr marL="0" indent="0">
              <a:buNone/>
            </a:pPr>
            <a:r>
              <a:rPr lang="en-GB" sz="1800"/>
              <a:t>This dataset has been pre-processed and analysed by the Data Science team, who shared their conclusions with you (you can find the email they sent to you in the how-to-guide). You may use Excel to explore and familiarise yourself with the data. This will help you design your web tool. </a:t>
            </a:r>
          </a:p>
        </p:txBody>
      </p:sp>
    </p:spTree>
    <p:extLst>
      <p:ext uri="{BB962C8B-B14F-4D97-AF65-F5344CB8AC3E}">
        <p14:creationId xmlns:p14="http://schemas.microsoft.com/office/powerpoint/2010/main" val="29316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02E8B37-575B-04B1-D9E0-313B3F31AE3F}"/>
              </a:ext>
            </a:extLst>
          </p:cNvPr>
          <p:cNvPicPr>
            <a:picLocks noChangeAspect="1"/>
          </p:cNvPicPr>
          <p:nvPr/>
        </p:nvPicPr>
        <p:blipFill>
          <a:blip r:embed="rId4" cstate="print">
            <a:extLst>
              <a:ext uri="{28A0092B-C50C-407E-A947-70E740481C1C}">
                <a14:useLocalDpi xmlns:a14="http://schemas.microsoft.com/office/drawing/2010/main" val="0"/>
              </a:ext>
            </a:extLst>
          </a:blip>
          <a:srcRect t="8010" b="8010"/>
          <a:stretch/>
        </p:blipFill>
        <p:spPr>
          <a:xfrm>
            <a:off x="0" y="0"/>
            <a:ext cx="12241008" cy="6858000"/>
          </a:xfrm>
          <a:prstGeom prst="rect">
            <a:avLst/>
          </a:prstGeom>
        </p:spPr>
      </p:pic>
      <p:sp>
        <p:nvSpPr>
          <p:cNvPr id="9" name="Rectangle 8">
            <a:extLst>
              <a:ext uri="{FF2B5EF4-FFF2-40B4-BE49-F238E27FC236}">
                <a16:creationId xmlns:a16="http://schemas.microsoft.com/office/drawing/2014/main" id="{4639E3EE-D7F5-0D16-2363-57923611138C}"/>
              </a:ext>
            </a:extLst>
          </p:cNvPr>
          <p:cNvSpPr/>
          <p:nvPr/>
        </p:nvSpPr>
        <p:spPr bwMode="auto">
          <a:xfrm>
            <a:off x="269559" y="5137521"/>
            <a:ext cx="5050934" cy="745119"/>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72000" rIns="180000" bIns="72000" numCol="1" spcCol="0" rtlCol="0" fromWordArt="0" anchor="t" anchorCtr="0" forceAA="0" compatLnSpc="1">
            <a:prstTxWarp prst="textNoShape">
              <a:avLst/>
            </a:prstTxWarp>
            <a:noAutofit/>
          </a:bodyPr>
          <a:lstStyle/>
          <a:p>
            <a:r>
              <a:rPr lang="en-GB" sz="3600" b="1">
                <a:solidFill>
                  <a:schemeClr val="bg1"/>
                </a:solidFill>
                <a:cs typeface="Arial"/>
              </a:rPr>
              <a:t>Any questions?</a:t>
            </a:r>
            <a:endParaRPr lang="en-US" sz="3600" b="1">
              <a:solidFill>
                <a:schemeClr val="bg1"/>
              </a:solidFill>
            </a:endParaRPr>
          </a:p>
        </p:txBody>
      </p:sp>
      <p:pic>
        <p:nvPicPr>
          <p:cNvPr id="13" name="Graphic 12">
            <a:extLst>
              <a:ext uri="{FF2B5EF4-FFF2-40B4-BE49-F238E27FC236}">
                <a16:creationId xmlns:a16="http://schemas.microsoft.com/office/drawing/2014/main" id="{FCBBB94C-40BE-3C9B-FA99-56DE603E4E97}"/>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76239" y="6354213"/>
            <a:ext cx="820737" cy="247406"/>
          </a:xfrm>
          <a:prstGeom prst="rect">
            <a:avLst/>
          </a:prstGeom>
        </p:spPr>
      </p:pic>
    </p:spTree>
    <p:custDataLst>
      <p:tags r:id="rId1"/>
    </p:custDataLst>
    <p:extLst>
      <p:ext uri="{BB962C8B-B14F-4D97-AF65-F5344CB8AC3E}">
        <p14:creationId xmlns:p14="http://schemas.microsoft.com/office/powerpoint/2010/main" val="22522103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0F9DC6E-3799-4E30-6EA7-894310D5ADFF}"/>
              </a:ext>
            </a:extLst>
          </p:cNvPr>
          <p:cNvSpPr/>
          <p:nvPr/>
        </p:nvSpPr>
        <p:spPr bwMode="auto">
          <a:xfrm>
            <a:off x="286686" y="6319777"/>
            <a:ext cx="1183299" cy="405114"/>
          </a:xfrm>
          <a:prstGeom prst="rect">
            <a:avLst/>
          </a:prstGeom>
          <a:solidFill>
            <a:schemeClr val="bg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marL="285750" indent="-285750" algn="l" eaLnBrk="0" fontAlgn="auto" hangingPunct="0">
              <a:spcBef>
                <a:spcPts val="300"/>
              </a:spcBef>
              <a:spcAft>
                <a:spcPts val="300"/>
              </a:spcAft>
              <a:buClr>
                <a:schemeClr val="tx2"/>
              </a:buClr>
              <a:buSzPct val="110000"/>
              <a:buFont typeface="Arial" panose="020B0604020202020204" pitchFamily="34" charset="0"/>
              <a:buChar char="•"/>
            </a:pPr>
            <a:endParaRPr lang="en-GB" sz="1600" kern="0" err="1">
              <a:solidFill>
                <a:schemeClr val="tx1"/>
              </a:solidFill>
            </a:endParaRPr>
          </a:p>
        </p:txBody>
      </p:sp>
      <p:sp>
        <p:nvSpPr>
          <p:cNvPr id="6" name="Subtitle 2">
            <a:extLst>
              <a:ext uri="{FF2B5EF4-FFF2-40B4-BE49-F238E27FC236}">
                <a16:creationId xmlns:a16="http://schemas.microsoft.com/office/drawing/2014/main" id="{E4E17081-03E2-960D-F781-2D07F43D167E}"/>
              </a:ext>
            </a:extLst>
          </p:cNvPr>
          <p:cNvSpPr>
            <a:spLocks noGrp="1"/>
          </p:cNvSpPr>
          <p:nvPr>
            <p:ph type="subTitle" idx="1"/>
          </p:nvPr>
        </p:nvSpPr>
        <p:spPr>
          <a:xfrm>
            <a:off x="283198" y="1236747"/>
            <a:ext cx="10978969" cy="5491041"/>
          </a:xfrm>
        </p:spPr>
        <p:txBody>
          <a:bodyPr vert="horz" lIns="180000" tIns="180000" rIns="180000" bIns="180000" rtlCol="0" anchor="t">
            <a:noAutofit/>
          </a:bodyPr>
          <a:lstStyle/>
          <a:p>
            <a:pPr marL="0" algn="l" rtl="0" eaLnBrk="1" latinLnBrk="0" hangingPunct="1">
              <a:spcBef>
                <a:spcPts val="1000"/>
              </a:spcBef>
              <a:spcAft>
                <a:spcPts val="0"/>
              </a:spcAft>
            </a:pPr>
            <a:r>
              <a:rPr lang="en-GB" sz="1800" b="1" kern="1200">
                <a:solidFill>
                  <a:schemeClr val="tx2"/>
                </a:solidFill>
                <a:effectLst/>
                <a:latin typeface="Calibri"/>
                <a:cs typeface="+mn-cs"/>
              </a:rPr>
              <a:t>What happens now?</a:t>
            </a:r>
            <a:endParaRPr lang="en-GB" sz="1800">
              <a:solidFill>
                <a:schemeClr val="tx2"/>
              </a:solidFill>
              <a:effectLst/>
              <a:latin typeface="Calibri"/>
            </a:endParaRPr>
          </a:p>
          <a:p>
            <a:pPr marL="0" algn="l" rtl="0" eaLnBrk="1" latinLnBrk="0" hangingPunct="1">
              <a:spcBef>
                <a:spcPts val="1000"/>
              </a:spcBef>
              <a:spcAft>
                <a:spcPts val="0"/>
              </a:spcAft>
            </a:pPr>
            <a:r>
              <a:rPr lang="en-GB" sz="1600" b="1" kern="1200" err="1">
                <a:solidFill>
                  <a:srgbClr val="000000"/>
                </a:solidFill>
                <a:effectLst/>
                <a:latin typeface="Calibri"/>
                <a:cs typeface="+mn-cs"/>
              </a:rPr>
              <a:t>Digdata</a:t>
            </a:r>
            <a:r>
              <a:rPr lang="en-GB" sz="1600" b="1" kern="1200">
                <a:solidFill>
                  <a:srgbClr val="000000"/>
                </a:solidFill>
                <a:effectLst/>
                <a:latin typeface="Calibri"/>
                <a:cs typeface="+mn-cs"/>
              </a:rPr>
              <a:t> will send you:</a:t>
            </a:r>
            <a:endParaRPr lang="en-GB" sz="1200">
              <a:effectLst/>
              <a:latin typeface="Calibri"/>
            </a:endParaRPr>
          </a:p>
          <a:p>
            <a:pPr marL="285750" indent="-285750" algn="l" fontAlgn="base">
              <a:spcBef>
                <a:spcPts val="0"/>
              </a:spcBef>
              <a:spcAft>
                <a:spcPts val="0"/>
              </a:spcAft>
              <a:buFont typeface="Wingdings" panose="05000000000000000000" pitchFamily="2" charset="2"/>
              <a:buChar char="§"/>
            </a:pPr>
            <a:r>
              <a:rPr lang="en-GB" sz="1600">
                <a:latin typeface="Calibri"/>
              </a:rPr>
              <a:t>How-to-guide </a:t>
            </a:r>
            <a:r>
              <a:rPr lang="en-GB" sz="1200">
                <a:latin typeface="Arial"/>
                <a:cs typeface="Arial"/>
              </a:rPr>
              <a:t>(</a:t>
            </a:r>
            <a:r>
              <a:rPr lang="en-GB" sz="1200" b="1">
                <a:latin typeface="Arial"/>
                <a:cs typeface="Arial"/>
              </a:rPr>
              <a:t>GSK_Step_Up_How_to_Guide.pdf</a:t>
            </a:r>
            <a:r>
              <a:rPr lang="en-GB" sz="1200">
                <a:latin typeface="Arial"/>
                <a:cs typeface="Arial"/>
              </a:rPr>
              <a:t>)</a:t>
            </a:r>
            <a:endParaRPr lang="en-GB" sz="1200">
              <a:latin typeface="Arial"/>
            </a:endParaRPr>
          </a:p>
          <a:p>
            <a:pPr marL="285750" indent="-285750" algn="l">
              <a:spcBef>
                <a:spcPts val="0"/>
              </a:spcBef>
              <a:spcAft>
                <a:spcPts val="0"/>
              </a:spcAft>
              <a:buFont typeface="Wingdings" panose="05000000000000000000" pitchFamily="2" charset="2"/>
              <a:buChar char="§"/>
            </a:pPr>
            <a:r>
              <a:rPr lang="en-GB" sz="1600">
                <a:latin typeface="Calibri"/>
              </a:rPr>
              <a:t>PPT presentation (</a:t>
            </a:r>
            <a:r>
              <a:rPr lang="en-GB" sz="1200" b="1">
                <a:latin typeface="Arial"/>
                <a:cs typeface="Arial"/>
              </a:rPr>
              <a:t>DigData–Step-Up-Presentation.pptx</a:t>
            </a:r>
            <a:r>
              <a:rPr lang="en-GB" sz="1200">
                <a:latin typeface="Arial"/>
                <a:cs typeface="Arial"/>
              </a:rPr>
              <a:t>)</a:t>
            </a:r>
          </a:p>
          <a:p>
            <a:pPr marL="285750" indent="-285750" algn="l">
              <a:spcBef>
                <a:spcPts val="0"/>
              </a:spcBef>
              <a:spcAft>
                <a:spcPts val="0"/>
              </a:spcAft>
              <a:buFont typeface="Wingdings" panose="05000000000000000000" pitchFamily="2" charset="2"/>
              <a:buChar char="§"/>
            </a:pPr>
            <a:r>
              <a:rPr lang="en-GB" sz="1600">
                <a:latin typeface="Calibri"/>
              </a:rPr>
              <a:t>3 data sets</a:t>
            </a:r>
            <a:r>
              <a:rPr lang="en-GB" sz="1200" b="1">
                <a:latin typeface="Arial"/>
                <a:cs typeface="Arial"/>
              </a:rPr>
              <a:t> </a:t>
            </a:r>
            <a:r>
              <a:rPr lang="en-GB" sz="1200">
                <a:latin typeface="Arial"/>
                <a:cs typeface="Arial"/>
              </a:rPr>
              <a:t>(</a:t>
            </a:r>
            <a:r>
              <a:rPr lang="en-GB" sz="1200" b="1">
                <a:latin typeface="Arial"/>
                <a:cs typeface="Arial"/>
              </a:rPr>
              <a:t>clinical-study.csv, protein-levels.csv, clinical-study-ae-taskB.csv</a:t>
            </a:r>
            <a:r>
              <a:rPr lang="en-GB" sz="1200">
                <a:latin typeface="Arial"/>
                <a:cs typeface="Arial"/>
              </a:rPr>
              <a:t>)</a:t>
            </a:r>
          </a:p>
          <a:p>
            <a:pPr indent="-285750" algn="l">
              <a:spcBef>
                <a:spcPts val="0"/>
              </a:spcBef>
              <a:spcAft>
                <a:spcPts val="0"/>
              </a:spcAft>
              <a:buFont typeface="Wingdings" panose="05000000000000000000" pitchFamily="2" charset="2"/>
              <a:buChar char="§"/>
            </a:pPr>
            <a:r>
              <a:rPr lang="en-GB" sz="1600">
                <a:latin typeface="Calibri"/>
              </a:rPr>
              <a:t>Excel cheat sheet </a:t>
            </a:r>
            <a:r>
              <a:rPr lang="en-GB" sz="1200">
                <a:latin typeface="Arial"/>
                <a:cs typeface="Arial"/>
              </a:rPr>
              <a:t>(</a:t>
            </a:r>
            <a:r>
              <a:rPr lang="en-GB" sz="1200" b="1">
                <a:latin typeface="Arial"/>
                <a:cs typeface="Arial"/>
              </a:rPr>
              <a:t>excel_cheatsheet.pptx</a:t>
            </a:r>
            <a:r>
              <a:rPr lang="en-GB" sz="1200">
                <a:latin typeface="Arial"/>
                <a:cs typeface="Arial"/>
              </a:rPr>
              <a:t>)</a:t>
            </a:r>
            <a:endParaRPr lang="en-GB" sz="1200">
              <a:effectLst/>
              <a:latin typeface="Arial"/>
              <a:cs typeface="Arial"/>
            </a:endParaRPr>
          </a:p>
          <a:p>
            <a:pPr indent="-285750" algn="l">
              <a:spcBef>
                <a:spcPts val="0"/>
              </a:spcBef>
              <a:spcAft>
                <a:spcPts val="0"/>
              </a:spcAft>
              <a:buFont typeface="Wingdings" panose="05000000000000000000" pitchFamily="2" charset="2"/>
              <a:buChar char="§"/>
            </a:pPr>
            <a:r>
              <a:rPr lang="en-GB" sz="1600">
                <a:solidFill>
                  <a:srgbClr val="000000"/>
                </a:solidFill>
                <a:latin typeface="Calibri"/>
              </a:rPr>
              <a:t>R Task sheet </a:t>
            </a:r>
            <a:r>
              <a:rPr lang="en-GB" sz="1200">
                <a:solidFill>
                  <a:srgbClr val="000000"/>
                </a:solidFill>
                <a:latin typeface="Arial"/>
                <a:cs typeface="Arial"/>
              </a:rPr>
              <a:t>(</a:t>
            </a:r>
            <a:r>
              <a:rPr lang="en-GB" sz="1200" b="1">
                <a:solidFill>
                  <a:srgbClr val="000000"/>
                </a:solidFill>
                <a:latin typeface="Arial"/>
                <a:cs typeface="Arial"/>
              </a:rPr>
              <a:t>step_up_with_r.html</a:t>
            </a:r>
            <a:r>
              <a:rPr lang="en-GB" sz="1200">
                <a:solidFill>
                  <a:srgbClr val="000000"/>
                </a:solidFill>
                <a:latin typeface="Arial"/>
                <a:cs typeface="Arial"/>
              </a:rPr>
              <a:t>)</a:t>
            </a:r>
          </a:p>
          <a:p>
            <a:pPr indent="-285750" algn="l">
              <a:spcBef>
                <a:spcPts val="0"/>
              </a:spcBef>
              <a:spcAft>
                <a:spcPts val="0"/>
              </a:spcAft>
              <a:buFont typeface="Wingdings" panose="05000000000000000000" pitchFamily="2" charset="2"/>
              <a:buChar char="§"/>
            </a:pPr>
            <a:r>
              <a:rPr lang="en-GB" sz="1600">
                <a:solidFill>
                  <a:srgbClr val="000000"/>
                </a:solidFill>
                <a:latin typeface="Calibri"/>
              </a:rPr>
              <a:t>Document about analytical roles in the pharmaceutical industry </a:t>
            </a:r>
            <a:r>
              <a:rPr lang="en-GB" sz="1200" b="1">
                <a:latin typeface="Arial"/>
                <a:cs typeface="Arial"/>
              </a:rPr>
              <a:t>(analytical_roles.pdf)</a:t>
            </a:r>
          </a:p>
          <a:p>
            <a:pPr indent="-285750" algn="l">
              <a:spcBef>
                <a:spcPts val="0"/>
              </a:spcBef>
              <a:spcAft>
                <a:spcPts val="0"/>
              </a:spcAft>
              <a:buFont typeface="Wingdings" panose="05000000000000000000" pitchFamily="2" charset="2"/>
              <a:buChar char="§"/>
            </a:pPr>
            <a:endParaRPr lang="en-GB" sz="1600">
              <a:solidFill>
                <a:srgbClr val="000000"/>
              </a:solidFill>
              <a:latin typeface="Calibri"/>
            </a:endParaRPr>
          </a:p>
          <a:p>
            <a:pPr marL="0" algn="l" rtl="0" eaLnBrk="1" latinLnBrk="0" hangingPunct="1">
              <a:spcBef>
                <a:spcPts val="600"/>
              </a:spcBef>
              <a:spcAft>
                <a:spcPts val="0"/>
              </a:spcAft>
            </a:pPr>
            <a:r>
              <a:rPr lang="en-GB" sz="1800" b="1" kern="1200">
                <a:solidFill>
                  <a:schemeClr val="tx2"/>
                </a:solidFill>
                <a:effectLst/>
                <a:latin typeface="Calibri"/>
                <a:cs typeface="+mn-cs"/>
              </a:rPr>
              <a:t>When is the GSK challenge deadline?</a:t>
            </a:r>
            <a:endParaRPr lang="en-GB" sz="1200">
              <a:solidFill>
                <a:schemeClr val="tx2"/>
              </a:solidFill>
              <a:effectLst/>
              <a:latin typeface="Calibri"/>
            </a:endParaRPr>
          </a:p>
          <a:p>
            <a:pPr marL="0" algn="l" rtl="0" eaLnBrk="1" latinLnBrk="0" hangingPunct="1">
              <a:spcBef>
                <a:spcPts val="600"/>
              </a:spcBef>
              <a:spcAft>
                <a:spcPts val="1000"/>
              </a:spcAft>
            </a:pPr>
            <a:r>
              <a:rPr lang="en-GB" sz="1600" b="1" kern="1200">
                <a:solidFill>
                  <a:srgbClr val="000000"/>
                </a:solidFill>
                <a:effectLst/>
                <a:latin typeface="Calibri"/>
                <a:cs typeface="+mn-cs"/>
              </a:rPr>
              <a:t>10.00am on Monday 15</a:t>
            </a:r>
            <a:r>
              <a:rPr lang="en-GB" sz="1600" b="1" kern="1200" baseline="30000">
                <a:solidFill>
                  <a:srgbClr val="000000"/>
                </a:solidFill>
                <a:effectLst/>
                <a:latin typeface="Calibri"/>
                <a:cs typeface="+mn-cs"/>
              </a:rPr>
              <a:t>th</a:t>
            </a:r>
            <a:r>
              <a:rPr lang="en-GB" sz="1600" b="1" kern="1200">
                <a:solidFill>
                  <a:srgbClr val="000000"/>
                </a:solidFill>
                <a:effectLst/>
                <a:latin typeface="Calibri"/>
                <a:cs typeface="+mn-cs"/>
              </a:rPr>
              <a:t> May</a:t>
            </a:r>
            <a:endParaRPr lang="en-GB" sz="1200" b="1">
              <a:effectLst/>
              <a:latin typeface="Calibri"/>
            </a:endParaRPr>
          </a:p>
          <a:p>
            <a:pPr marL="0" algn="l" rtl="0" eaLnBrk="1" latinLnBrk="0" hangingPunct="1">
              <a:spcBef>
                <a:spcPts val="600"/>
              </a:spcBef>
              <a:spcAft>
                <a:spcPts val="0"/>
              </a:spcAft>
            </a:pPr>
            <a:r>
              <a:rPr lang="en-GB" sz="1800" b="1" kern="1200">
                <a:solidFill>
                  <a:schemeClr val="tx2"/>
                </a:solidFill>
                <a:effectLst/>
                <a:latin typeface="Calibri"/>
                <a:cs typeface="+mn-cs"/>
              </a:rPr>
              <a:t>How can you present your solution?</a:t>
            </a:r>
            <a:endParaRPr lang="en-GB" sz="1200">
              <a:solidFill>
                <a:schemeClr val="tx2"/>
              </a:solidFill>
              <a:effectLst/>
              <a:latin typeface="Calibri"/>
            </a:endParaRPr>
          </a:p>
          <a:p>
            <a:pPr marL="285750" lvl="0" indent="-285750" algn="l">
              <a:spcBef>
                <a:spcPts val="0"/>
              </a:spcBef>
              <a:buFont typeface="Wingdings" panose="05000000000000000000" pitchFamily="2" charset="2"/>
              <a:buChar char="§"/>
            </a:pPr>
            <a:r>
              <a:rPr lang="en-GB" sz="1400"/>
              <a:t>Infographics</a:t>
            </a:r>
          </a:p>
          <a:p>
            <a:pPr marL="285750" lvl="0" indent="-285750" algn="l">
              <a:spcBef>
                <a:spcPts val="0"/>
              </a:spcBef>
              <a:buFont typeface="Wingdings" panose="05000000000000000000" pitchFamily="2" charset="2"/>
              <a:buChar char="§"/>
            </a:pPr>
            <a:r>
              <a:rPr lang="en-GB" sz="1400"/>
              <a:t>Graphs / charts</a:t>
            </a:r>
          </a:p>
          <a:p>
            <a:pPr marL="285750" lvl="0" indent="-285750" algn="l">
              <a:spcBef>
                <a:spcPts val="0"/>
              </a:spcBef>
              <a:buFont typeface="Wingdings" panose="05000000000000000000" pitchFamily="2" charset="2"/>
              <a:buChar char="§"/>
            </a:pPr>
            <a:r>
              <a:rPr lang="en-GB" sz="1400"/>
              <a:t>Code</a:t>
            </a:r>
          </a:p>
          <a:p>
            <a:pPr marL="285750" lvl="0" indent="-285750" algn="l">
              <a:spcBef>
                <a:spcPts val="0"/>
              </a:spcBef>
              <a:spcAft>
                <a:spcPts val="1000"/>
              </a:spcAft>
              <a:buFont typeface="Wingdings" panose="05000000000000000000" pitchFamily="2" charset="2"/>
              <a:buChar char="§"/>
            </a:pPr>
            <a:r>
              <a:rPr lang="en-GB" sz="1400"/>
              <a:t>Text / bullet points</a:t>
            </a:r>
          </a:p>
          <a:p>
            <a:pPr algn="l">
              <a:spcBef>
                <a:spcPts val="1000"/>
              </a:spcBef>
            </a:pPr>
            <a:r>
              <a:rPr lang="en-GB" sz="1400" b="1"/>
              <a:t>Send all of your work to </a:t>
            </a:r>
            <a:r>
              <a:rPr lang="en-GB" sz="1400" b="1" u="sng">
                <a:hlinkClick r:id="rId3"/>
              </a:rPr>
              <a:t>info@digdata.online</a:t>
            </a:r>
            <a:r>
              <a:rPr lang="en-GB" sz="1400" b="1"/>
              <a:t> and you will receive your virtual work experience certificate within 7 days.</a:t>
            </a:r>
          </a:p>
        </p:txBody>
      </p:sp>
      <p:grpSp>
        <p:nvGrpSpPr>
          <p:cNvPr id="12" name="Group 11">
            <a:extLst>
              <a:ext uri="{FF2B5EF4-FFF2-40B4-BE49-F238E27FC236}">
                <a16:creationId xmlns:a16="http://schemas.microsoft.com/office/drawing/2014/main" id="{AAC34C6F-E03A-E525-1CB0-A3FEA773ADA0}"/>
              </a:ext>
            </a:extLst>
          </p:cNvPr>
          <p:cNvGrpSpPr/>
          <p:nvPr/>
        </p:nvGrpSpPr>
        <p:grpSpPr>
          <a:xfrm>
            <a:off x="6994974" y="358496"/>
            <a:ext cx="4913828" cy="468768"/>
            <a:chOff x="6994974" y="358496"/>
            <a:chExt cx="4913828" cy="468768"/>
          </a:xfrm>
        </p:grpSpPr>
        <p:pic>
          <p:nvPicPr>
            <p:cNvPr id="7" name="Picture 6">
              <a:extLst>
                <a:ext uri="{FF2B5EF4-FFF2-40B4-BE49-F238E27FC236}">
                  <a16:creationId xmlns:a16="http://schemas.microsoft.com/office/drawing/2014/main" id="{4E655798-5064-EDA2-AA53-FA0E533D73CF}"/>
                </a:ext>
              </a:extLst>
            </p:cNvPr>
            <p:cNvPicPr>
              <a:picLocks noChangeAspect="1"/>
            </p:cNvPicPr>
            <p:nvPr/>
          </p:nvPicPr>
          <p:blipFill rotWithShape="1">
            <a:blip r:embed="rId4"/>
            <a:srcRect l="52419"/>
            <a:stretch/>
          </p:blipFill>
          <p:spPr>
            <a:xfrm>
              <a:off x="9882303" y="358496"/>
              <a:ext cx="2026499" cy="468768"/>
            </a:xfrm>
            <a:prstGeom prst="rect">
              <a:avLst/>
            </a:prstGeom>
          </p:spPr>
        </p:pic>
        <p:sp>
          <p:nvSpPr>
            <p:cNvPr id="8" name="TextBox 7">
              <a:extLst>
                <a:ext uri="{FF2B5EF4-FFF2-40B4-BE49-F238E27FC236}">
                  <a16:creationId xmlns:a16="http://schemas.microsoft.com/office/drawing/2014/main" id="{DE9284B7-F7AF-82C4-A045-CC07BB922A38}"/>
                </a:ext>
              </a:extLst>
            </p:cNvPr>
            <p:cNvSpPr txBox="1"/>
            <p:nvPr/>
          </p:nvSpPr>
          <p:spPr>
            <a:xfrm>
              <a:off x="6994974" y="454380"/>
              <a:ext cx="2887329" cy="276999"/>
            </a:xfrm>
            <a:prstGeom prst="rect">
              <a:avLst/>
            </a:prstGeom>
            <a:noFill/>
          </p:spPr>
          <p:txBody>
            <a:bodyPr wrap="none" rtlCol="0">
              <a:spAutoFit/>
            </a:bodyPr>
            <a:lstStyle/>
            <a:p>
              <a:r>
                <a:rPr lang="en-GB" sz="1200"/>
                <a:t>Find us on social media @digdatagroup</a:t>
              </a:r>
            </a:p>
          </p:txBody>
        </p:sp>
      </p:grpSp>
      <p:grpSp>
        <p:nvGrpSpPr>
          <p:cNvPr id="9" name="Group 8">
            <a:extLst>
              <a:ext uri="{FF2B5EF4-FFF2-40B4-BE49-F238E27FC236}">
                <a16:creationId xmlns:a16="http://schemas.microsoft.com/office/drawing/2014/main" id="{C70BDD1D-1917-4F30-BEBB-036C8FD4BCF8}"/>
              </a:ext>
            </a:extLst>
          </p:cNvPr>
          <p:cNvGrpSpPr/>
          <p:nvPr/>
        </p:nvGrpSpPr>
        <p:grpSpPr>
          <a:xfrm>
            <a:off x="284400" y="133109"/>
            <a:ext cx="3899459" cy="1181481"/>
            <a:chOff x="284400" y="133109"/>
            <a:chExt cx="3899459" cy="1181481"/>
          </a:xfrm>
        </p:grpSpPr>
        <p:grpSp>
          <p:nvGrpSpPr>
            <p:cNvPr id="13" name="Group 12">
              <a:extLst>
                <a:ext uri="{FF2B5EF4-FFF2-40B4-BE49-F238E27FC236}">
                  <a16:creationId xmlns:a16="http://schemas.microsoft.com/office/drawing/2014/main" id="{85E937A1-C06B-73B9-8ED3-4F0D9A74A852}"/>
                </a:ext>
              </a:extLst>
            </p:cNvPr>
            <p:cNvGrpSpPr/>
            <p:nvPr/>
          </p:nvGrpSpPr>
          <p:grpSpPr>
            <a:xfrm>
              <a:off x="2090572" y="133109"/>
              <a:ext cx="2093287" cy="1181481"/>
              <a:chOff x="2090572" y="119573"/>
              <a:chExt cx="2093287" cy="1181481"/>
            </a:xfrm>
          </p:grpSpPr>
          <p:pic>
            <p:nvPicPr>
              <p:cNvPr id="15" name="Picture 14" descr="Logo&#10;&#10;Description automatically generated">
                <a:extLst>
                  <a:ext uri="{FF2B5EF4-FFF2-40B4-BE49-F238E27FC236}">
                    <a16:creationId xmlns:a16="http://schemas.microsoft.com/office/drawing/2014/main" id="{F8A550C6-2896-FFB8-2702-14CEF5154BA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90572" y="119573"/>
                <a:ext cx="2093287" cy="1181481"/>
              </a:xfrm>
              <a:prstGeom prst="rect">
                <a:avLst/>
              </a:prstGeom>
            </p:spPr>
          </p:pic>
          <p:cxnSp>
            <p:nvCxnSpPr>
              <p:cNvPr id="16" name="Straight Connector 15">
                <a:extLst>
                  <a:ext uri="{FF2B5EF4-FFF2-40B4-BE49-F238E27FC236}">
                    <a16:creationId xmlns:a16="http://schemas.microsoft.com/office/drawing/2014/main" id="{68E2CC25-6953-2B7C-5C6B-7FF8FAC7F292}"/>
                  </a:ext>
                </a:extLst>
              </p:cNvPr>
              <p:cNvCxnSpPr>
                <a:cxnSpLocks/>
              </p:cNvCxnSpPr>
              <p:nvPr/>
            </p:nvCxnSpPr>
            <p:spPr>
              <a:xfrm>
                <a:off x="2309697" y="285570"/>
                <a:ext cx="0" cy="834602"/>
              </a:xfrm>
              <a:prstGeom prst="line">
                <a:avLst/>
              </a:prstGeom>
              <a:ln w="28575" cap="rnd">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4" name="Picture 13" descr="A picture containing text, clipart&#10;&#10;Description automatically generated">
              <a:extLst>
                <a:ext uri="{FF2B5EF4-FFF2-40B4-BE49-F238E27FC236}">
                  <a16:creationId xmlns:a16="http://schemas.microsoft.com/office/drawing/2014/main" id="{8E8D19B8-5288-156B-DFE0-3E35671AC5C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4400" y="360000"/>
              <a:ext cx="1872000" cy="730706"/>
            </a:xfrm>
            <a:prstGeom prst="rect">
              <a:avLst/>
            </a:prstGeom>
          </p:spPr>
        </p:pic>
      </p:grpSp>
    </p:spTree>
    <p:extLst>
      <p:ext uri="{BB962C8B-B14F-4D97-AF65-F5344CB8AC3E}">
        <p14:creationId xmlns:p14="http://schemas.microsoft.com/office/powerpoint/2010/main" val="2039639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02E8B37-575B-04B1-D9E0-313B3F31AE3F}"/>
              </a:ext>
            </a:extLst>
          </p:cNvPr>
          <p:cNvPicPr>
            <a:picLocks noChangeAspect="1"/>
          </p:cNvPicPr>
          <p:nvPr/>
        </p:nvPicPr>
        <p:blipFill>
          <a:blip r:embed="rId3" cstate="print">
            <a:extLst>
              <a:ext uri="{28A0092B-C50C-407E-A947-70E740481C1C}">
                <a14:useLocalDpi xmlns:a14="http://schemas.microsoft.com/office/drawing/2010/main" val="0"/>
              </a:ext>
            </a:extLst>
          </a:blip>
          <a:srcRect t="8010" b="8010"/>
          <a:stretch/>
        </p:blipFill>
        <p:spPr>
          <a:xfrm>
            <a:off x="0" y="0"/>
            <a:ext cx="12241008" cy="6858000"/>
          </a:xfrm>
          <a:prstGeom prst="rect">
            <a:avLst/>
          </a:prstGeom>
        </p:spPr>
      </p:pic>
      <p:sp>
        <p:nvSpPr>
          <p:cNvPr id="9" name="Rectangle 8">
            <a:extLst>
              <a:ext uri="{FF2B5EF4-FFF2-40B4-BE49-F238E27FC236}">
                <a16:creationId xmlns:a16="http://schemas.microsoft.com/office/drawing/2014/main" id="{4639E3EE-D7F5-0D16-2363-57923611138C}"/>
              </a:ext>
            </a:extLst>
          </p:cNvPr>
          <p:cNvSpPr/>
          <p:nvPr/>
        </p:nvSpPr>
        <p:spPr bwMode="auto">
          <a:xfrm>
            <a:off x="376239" y="3029551"/>
            <a:ext cx="3959646" cy="798897"/>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72000" rIns="180000" bIns="72000" numCol="1" spcCol="0" rtlCol="0" fromWordArt="0" anchor="t" anchorCtr="0" forceAA="0" compatLnSpc="1">
            <a:prstTxWarp prst="textNoShape">
              <a:avLst/>
            </a:prstTxWarp>
            <a:noAutofit/>
          </a:bodyPr>
          <a:lstStyle/>
          <a:p>
            <a:pPr eaLnBrk="0" fontAlgn="auto" hangingPunct="0">
              <a:spcBef>
                <a:spcPts val="300"/>
              </a:spcBef>
              <a:spcAft>
                <a:spcPts val="300"/>
              </a:spcAft>
              <a:buClr>
                <a:schemeClr val="bg1"/>
              </a:buClr>
            </a:pPr>
            <a:r>
              <a:rPr lang="en-US" sz="3600" kern="0">
                <a:solidFill>
                  <a:srgbClr val="F36633"/>
                </a:solidFill>
              </a:rPr>
              <a:t>Who are GSK?</a:t>
            </a:r>
          </a:p>
        </p:txBody>
      </p:sp>
      <p:pic>
        <p:nvPicPr>
          <p:cNvPr id="13" name="Graphic 12">
            <a:extLst>
              <a:ext uri="{FF2B5EF4-FFF2-40B4-BE49-F238E27FC236}">
                <a16:creationId xmlns:a16="http://schemas.microsoft.com/office/drawing/2014/main" id="{FCBBB94C-40BE-3C9B-FA99-56DE603E4E97}"/>
              </a:ext>
            </a:extLst>
          </p:cNvPr>
          <p:cNvPicPr>
            <a:picLocks noGrp="1" noRot="1" noChangeAspect="1" noMove="1" noResize="1" noEditPoints="1" noAdjustHandles="1" noChangeArrowheads="1" noChangeShapeType="1" noCrop="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76239" y="6354213"/>
            <a:ext cx="820737" cy="247406"/>
          </a:xfrm>
          <a:prstGeom prst="rect">
            <a:avLst/>
          </a:prstGeom>
        </p:spPr>
      </p:pic>
    </p:spTree>
    <p:custDataLst>
      <p:tags r:id="rId1"/>
    </p:custDataLst>
    <p:extLst>
      <p:ext uri="{BB962C8B-B14F-4D97-AF65-F5344CB8AC3E}">
        <p14:creationId xmlns:p14="http://schemas.microsoft.com/office/powerpoint/2010/main" val="4096854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0721DA4-7CA6-2C53-C583-02CA06FE7E4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5" name="Object 4" hidden="1">
                        <a:extLst>
                          <a:ext uri="{FF2B5EF4-FFF2-40B4-BE49-F238E27FC236}">
                            <a16:creationId xmlns:a16="http://schemas.microsoft.com/office/drawing/2014/main" id="{20721DA4-7CA6-2C53-C583-02CA06FE7E4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19585AC1-1E5E-C82F-39B0-092EB3899918}"/>
              </a:ext>
            </a:extLst>
          </p:cNvPr>
          <p:cNvSpPr/>
          <p:nvPr/>
        </p:nvSpPr>
        <p:spPr bwMode="auto">
          <a:xfrm>
            <a:off x="531601" y="853209"/>
            <a:ext cx="4390355" cy="5027827"/>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180000" bIns="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bg1"/>
              </a:buClr>
            </a:pPr>
            <a:r>
              <a:rPr lang="en-GB" sz="3600" kern="0">
                <a:solidFill>
                  <a:schemeClr val="tx2"/>
                </a:solidFill>
              </a:rPr>
              <a:t>Who are GSK?</a:t>
            </a:r>
          </a:p>
          <a:p>
            <a:pPr algn="l" eaLnBrk="0" fontAlgn="auto" hangingPunct="0">
              <a:spcBef>
                <a:spcPts val="300"/>
              </a:spcBef>
              <a:spcAft>
                <a:spcPts val="300"/>
              </a:spcAft>
              <a:buClr>
                <a:schemeClr val="bg1"/>
              </a:buClr>
            </a:pPr>
            <a:endParaRPr lang="en-GB" sz="800" kern="0">
              <a:solidFill>
                <a:schemeClr val="tx2"/>
              </a:solidFill>
            </a:endParaRPr>
          </a:p>
          <a:p>
            <a:pPr marL="571500" indent="-388938" eaLnBrk="0" hangingPunct="0">
              <a:spcBef>
                <a:spcPts val="300"/>
              </a:spcBef>
              <a:spcAft>
                <a:spcPts val="300"/>
              </a:spcAft>
              <a:buClr>
                <a:schemeClr val="tx1"/>
              </a:buClr>
              <a:buFont typeface="Wingdings" panose="05000000000000000000" pitchFamily="2" charset="2"/>
              <a:buChar char="§"/>
            </a:pPr>
            <a:r>
              <a:rPr lang="en-GB" sz="1800" kern="0">
                <a:solidFill>
                  <a:schemeClr val="tx1"/>
                </a:solidFill>
              </a:rPr>
              <a:t>One of the top ranking biopharma companies in the world</a:t>
            </a:r>
          </a:p>
          <a:p>
            <a:pPr marL="571500" indent="-388938" eaLnBrk="0" hangingPunct="0">
              <a:spcBef>
                <a:spcPts val="300"/>
              </a:spcBef>
              <a:spcAft>
                <a:spcPts val="300"/>
              </a:spcAft>
              <a:buClr>
                <a:schemeClr val="tx1"/>
              </a:buClr>
              <a:buFont typeface="Wingdings" panose="05000000000000000000" pitchFamily="2" charset="2"/>
              <a:buChar char="§"/>
            </a:pPr>
            <a:endParaRPr lang="en-GB" sz="1800" kern="0">
              <a:solidFill>
                <a:schemeClr val="tx1"/>
              </a:solidFill>
            </a:endParaRPr>
          </a:p>
          <a:p>
            <a:pPr marL="571500" indent="-388938" eaLnBrk="0" hangingPunct="0">
              <a:spcBef>
                <a:spcPts val="300"/>
              </a:spcBef>
              <a:spcAft>
                <a:spcPts val="300"/>
              </a:spcAft>
              <a:buClr>
                <a:schemeClr val="tx1"/>
              </a:buClr>
              <a:buFont typeface="Wingdings" panose="05000000000000000000" pitchFamily="2" charset="2"/>
              <a:buChar char="§"/>
            </a:pPr>
            <a:r>
              <a:rPr lang="en-GB" sz="1800" kern="0">
                <a:solidFill>
                  <a:schemeClr val="tx1"/>
                </a:solidFill>
              </a:rPr>
              <a:t>Develop medicines &amp; vaccines to prevent &amp; treat disease</a:t>
            </a:r>
          </a:p>
          <a:p>
            <a:pPr marL="571500" indent="-388938" algn="l" eaLnBrk="0" fontAlgn="auto" hangingPunct="0">
              <a:spcBef>
                <a:spcPts val="300"/>
              </a:spcBef>
              <a:spcAft>
                <a:spcPts val="300"/>
              </a:spcAft>
              <a:buClr>
                <a:schemeClr val="tx1"/>
              </a:buClr>
              <a:buFont typeface="Wingdings" panose="05000000000000000000" pitchFamily="2" charset="2"/>
              <a:buChar char="§"/>
            </a:pPr>
            <a:endParaRPr lang="en-GB" sz="1800" kern="0">
              <a:solidFill>
                <a:schemeClr val="tx1"/>
              </a:solidFill>
            </a:endParaRPr>
          </a:p>
          <a:p>
            <a:pPr marL="571500" indent="-388938" algn="l" eaLnBrk="0" fontAlgn="auto" hangingPunct="0">
              <a:spcBef>
                <a:spcPts val="300"/>
              </a:spcBef>
              <a:spcAft>
                <a:spcPts val="300"/>
              </a:spcAft>
              <a:buClr>
                <a:schemeClr val="tx1"/>
              </a:buClr>
              <a:buFont typeface="Wingdings" panose="05000000000000000000" pitchFamily="2" charset="2"/>
              <a:buChar char="§"/>
            </a:pPr>
            <a:r>
              <a:rPr lang="en-GB" sz="1800" kern="0">
                <a:solidFill>
                  <a:schemeClr val="tx1"/>
                </a:solidFill>
              </a:rPr>
              <a:t>Globally located in the US, Asia, Europe &amp; the UK</a:t>
            </a:r>
          </a:p>
          <a:p>
            <a:pPr marL="571500" indent="-388938" algn="l" eaLnBrk="0" fontAlgn="auto" hangingPunct="0">
              <a:spcBef>
                <a:spcPts val="300"/>
              </a:spcBef>
              <a:spcAft>
                <a:spcPts val="300"/>
              </a:spcAft>
              <a:buClr>
                <a:schemeClr val="tx1"/>
              </a:buClr>
              <a:buFont typeface="Wingdings" panose="05000000000000000000" pitchFamily="2" charset="2"/>
              <a:buChar char="§"/>
            </a:pPr>
            <a:endParaRPr lang="en-GB" sz="1800" kern="0">
              <a:solidFill>
                <a:schemeClr val="tx1"/>
              </a:solidFill>
            </a:endParaRPr>
          </a:p>
          <a:p>
            <a:pPr marL="571500" indent="-388938" algn="l" eaLnBrk="0" fontAlgn="auto" hangingPunct="0">
              <a:spcBef>
                <a:spcPts val="300"/>
              </a:spcBef>
              <a:spcAft>
                <a:spcPts val="300"/>
              </a:spcAft>
              <a:buClr>
                <a:schemeClr val="tx1"/>
              </a:buClr>
              <a:buFont typeface="Wingdings" panose="05000000000000000000" pitchFamily="2" charset="2"/>
              <a:buChar char="§"/>
            </a:pPr>
            <a:r>
              <a:rPr lang="en-GB" sz="1800" kern="0">
                <a:solidFill>
                  <a:schemeClr val="tx1"/>
                </a:solidFill>
              </a:rPr>
              <a:t>Approximately 69,400 employees</a:t>
            </a:r>
          </a:p>
          <a:p>
            <a:pPr marL="571500" indent="-388938" algn="l" eaLnBrk="0" fontAlgn="auto" hangingPunct="0">
              <a:spcBef>
                <a:spcPts val="300"/>
              </a:spcBef>
              <a:spcAft>
                <a:spcPts val="300"/>
              </a:spcAft>
              <a:buClr>
                <a:schemeClr val="tx1"/>
              </a:buClr>
              <a:buFont typeface="Wingdings" panose="05000000000000000000" pitchFamily="2" charset="2"/>
              <a:buChar char="§"/>
            </a:pPr>
            <a:endParaRPr lang="en-GB" sz="1800" kern="0">
              <a:solidFill>
                <a:schemeClr val="tx1"/>
              </a:solidFill>
            </a:endParaRPr>
          </a:p>
          <a:p>
            <a:pPr marL="571500" indent="-388938" algn="l" eaLnBrk="0" fontAlgn="auto" hangingPunct="0">
              <a:spcBef>
                <a:spcPts val="300"/>
              </a:spcBef>
              <a:spcAft>
                <a:spcPts val="300"/>
              </a:spcAft>
              <a:buClr>
                <a:schemeClr val="tx1"/>
              </a:buClr>
              <a:buFont typeface="Wingdings" panose="05000000000000000000" pitchFamily="2" charset="2"/>
              <a:buChar char="§"/>
            </a:pPr>
            <a:r>
              <a:rPr lang="en-GB" sz="1800" kern="0">
                <a:solidFill>
                  <a:schemeClr val="tx1"/>
                </a:solidFill>
              </a:rPr>
              <a:t>Aim to positively impact the health of 2.5 billon people</a:t>
            </a:r>
          </a:p>
          <a:p>
            <a:pPr marL="571500" indent="-388938" algn="l" eaLnBrk="0" fontAlgn="auto" hangingPunct="0">
              <a:spcBef>
                <a:spcPts val="300"/>
              </a:spcBef>
              <a:spcAft>
                <a:spcPts val="300"/>
              </a:spcAft>
              <a:buClr>
                <a:schemeClr val="tx1"/>
              </a:buClr>
              <a:buFont typeface="Wingdings" panose="05000000000000000000" pitchFamily="2" charset="2"/>
              <a:buChar char="§"/>
            </a:pPr>
            <a:endParaRPr lang="en-GB" sz="2000" kern="0">
              <a:solidFill>
                <a:schemeClr val="tx2"/>
              </a:solidFill>
            </a:endParaRPr>
          </a:p>
        </p:txBody>
      </p:sp>
      <p:pic>
        <p:nvPicPr>
          <p:cNvPr id="16" name="Picture 15">
            <a:extLst>
              <a:ext uri="{FF2B5EF4-FFF2-40B4-BE49-F238E27FC236}">
                <a16:creationId xmlns:a16="http://schemas.microsoft.com/office/drawing/2014/main" id="{244B7998-5251-2E0C-3F40-B43E430F16C8}"/>
              </a:ext>
            </a:extLst>
          </p:cNvPr>
          <p:cNvPicPr>
            <a:picLocks noChangeAspect="1"/>
          </p:cNvPicPr>
          <p:nvPr/>
        </p:nvPicPr>
        <p:blipFill>
          <a:blip r:embed="rId6" cstate="print">
            <a:extLst>
              <a:ext uri="{28A0092B-C50C-407E-A947-70E740481C1C}">
                <a14:useLocalDpi xmlns:a14="http://schemas.microsoft.com/office/drawing/2010/main"/>
              </a:ext>
            </a:extLst>
          </a:blip>
          <a:srcRect l="2243" r="2243"/>
          <a:stretch/>
        </p:blipFill>
        <p:spPr>
          <a:xfrm>
            <a:off x="5851881" y="304993"/>
            <a:ext cx="5974995" cy="6248013"/>
          </a:xfrm>
          <a:custGeom>
            <a:avLst/>
            <a:gdLst>
              <a:gd name="connsiteX0" fmla="*/ 2100274 w 5592760"/>
              <a:gd name="connsiteY0" fmla="*/ 0 h 5848312"/>
              <a:gd name="connsiteX1" fmla="*/ 2403472 w 5592760"/>
              <a:gd name="connsiteY1" fmla="*/ 0 h 5848312"/>
              <a:gd name="connsiteX2" fmla="*/ 2668587 w 5592760"/>
              <a:gd name="connsiteY2" fmla="*/ 0 h 5848312"/>
              <a:gd name="connsiteX3" fmla="*/ 3492486 w 5592760"/>
              <a:gd name="connsiteY3" fmla="*/ 0 h 5848312"/>
              <a:gd name="connsiteX4" fmla="*/ 3636957 w 5592760"/>
              <a:gd name="connsiteY4" fmla="*/ 0 h 5848312"/>
              <a:gd name="connsiteX5" fmla="*/ 3675513 w 5592760"/>
              <a:gd name="connsiteY5" fmla="*/ 0 h 5848312"/>
              <a:gd name="connsiteX6" fmla="*/ 3757601 w 5592760"/>
              <a:gd name="connsiteY6" fmla="*/ 0 h 5848312"/>
              <a:gd name="connsiteX7" fmla="*/ 3940628 w 5592760"/>
              <a:gd name="connsiteY7" fmla="*/ 0 h 5848312"/>
              <a:gd name="connsiteX8" fmla="*/ 4144961 w 5592760"/>
              <a:gd name="connsiteY8" fmla="*/ 0 h 5848312"/>
              <a:gd name="connsiteX9" fmla="*/ 4410076 w 5592760"/>
              <a:gd name="connsiteY9" fmla="*/ 0 h 5848312"/>
              <a:gd name="connsiteX10" fmla="*/ 4551586 w 5592760"/>
              <a:gd name="connsiteY10" fmla="*/ 0 h 5848312"/>
              <a:gd name="connsiteX11" fmla="*/ 5464947 w 5592760"/>
              <a:gd name="connsiteY11" fmla="*/ 0 h 5848312"/>
              <a:gd name="connsiteX12" fmla="*/ 5592760 w 5592760"/>
              <a:gd name="connsiteY12" fmla="*/ 127813 h 5848312"/>
              <a:gd name="connsiteX13" fmla="*/ 5592760 w 5592760"/>
              <a:gd name="connsiteY13" fmla="*/ 209093 h 5848312"/>
              <a:gd name="connsiteX14" fmla="*/ 5592760 w 5592760"/>
              <a:gd name="connsiteY14" fmla="*/ 1269405 h 5848312"/>
              <a:gd name="connsiteX15" fmla="*/ 5592760 w 5592760"/>
              <a:gd name="connsiteY15" fmla="*/ 1313699 h 5848312"/>
              <a:gd name="connsiteX16" fmla="*/ 5592760 w 5592760"/>
              <a:gd name="connsiteY16" fmla="*/ 2125662 h 5848312"/>
              <a:gd name="connsiteX17" fmla="*/ 5592760 w 5592760"/>
              <a:gd name="connsiteY17" fmla="*/ 2662338 h 5848312"/>
              <a:gd name="connsiteX18" fmla="*/ 5592760 w 5592760"/>
              <a:gd name="connsiteY18" fmla="*/ 3185974 h 5848312"/>
              <a:gd name="connsiteX19" fmla="*/ 5592760 w 5592760"/>
              <a:gd name="connsiteY19" fmla="*/ 3722650 h 5848312"/>
              <a:gd name="connsiteX20" fmla="*/ 5592760 w 5592760"/>
              <a:gd name="connsiteY20" fmla="*/ 4534613 h 5848312"/>
              <a:gd name="connsiteX21" fmla="*/ 5592760 w 5592760"/>
              <a:gd name="connsiteY21" fmla="*/ 4578907 h 5848312"/>
              <a:gd name="connsiteX22" fmla="*/ 5592760 w 5592760"/>
              <a:gd name="connsiteY22" fmla="*/ 5639219 h 5848312"/>
              <a:gd name="connsiteX23" fmla="*/ 5592760 w 5592760"/>
              <a:gd name="connsiteY23" fmla="*/ 5720499 h 5848312"/>
              <a:gd name="connsiteX24" fmla="*/ 5464947 w 5592760"/>
              <a:gd name="connsiteY24" fmla="*/ 5848312 h 5848312"/>
              <a:gd name="connsiteX25" fmla="*/ 4551586 w 5592760"/>
              <a:gd name="connsiteY25" fmla="*/ 5848312 h 5848312"/>
              <a:gd name="connsiteX26" fmla="*/ 4410076 w 5592760"/>
              <a:gd name="connsiteY26" fmla="*/ 5848312 h 5848312"/>
              <a:gd name="connsiteX27" fmla="*/ 3636957 w 5592760"/>
              <a:gd name="connsiteY27" fmla="*/ 5848312 h 5848312"/>
              <a:gd name="connsiteX28" fmla="*/ 3636957 w 5592760"/>
              <a:gd name="connsiteY28" fmla="*/ 5848211 h 5848312"/>
              <a:gd name="connsiteX29" fmla="*/ 3492486 w 5592760"/>
              <a:gd name="connsiteY29" fmla="*/ 5848211 h 5848312"/>
              <a:gd name="connsiteX30" fmla="*/ 2668587 w 5592760"/>
              <a:gd name="connsiteY30" fmla="*/ 5848211 h 5848312"/>
              <a:gd name="connsiteX31" fmla="*/ 2403472 w 5592760"/>
              <a:gd name="connsiteY31" fmla="*/ 5848211 h 5848312"/>
              <a:gd name="connsiteX32" fmla="*/ 1955803 w 5592760"/>
              <a:gd name="connsiteY32" fmla="*/ 5848211 h 5848312"/>
              <a:gd name="connsiteX33" fmla="*/ 1955803 w 5592760"/>
              <a:gd name="connsiteY33" fmla="*/ 5848312 h 5848312"/>
              <a:gd name="connsiteX34" fmla="*/ 127813 w 5592760"/>
              <a:gd name="connsiteY34" fmla="*/ 5848312 h 5848312"/>
              <a:gd name="connsiteX35" fmla="*/ 0 w 5592760"/>
              <a:gd name="connsiteY35" fmla="*/ 5720499 h 5848312"/>
              <a:gd name="connsiteX36" fmla="*/ 0 w 5592760"/>
              <a:gd name="connsiteY36" fmla="*/ 5639219 h 5848312"/>
              <a:gd name="connsiteX37" fmla="*/ 0 w 5592760"/>
              <a:gd name="connsiteY37" fmla="*/ 4578907 h 5848312"/>
              <a:gd name="connsiteX38" fmla="*/ 0 w 5592760"/>
              <a:gd name="connsiteY38" fmla="*/ 4534613 h 5848312"/>
              <a:gd name="connsiteX39" fmla="*/ 0 w 5592760"/>
              <a:gd name="connsiteY39" fmla="*/ 3185974 h 5848312"/>
              <a:gd name="connsiteX40" fmla="*/ 0 w 5592760"/>
              <a:gd name="connsiteY40" fmla="*/ 2125662 h 5848312"/>
              <a:gd name="connsiteX41" fmla="*/ 1600 w 5592760"/>
              <a:gd name="connsiteY41" fmla="*/ 2125662 h 5848312"/>
              <a:gd name="connsiteX42" fmla="*/ 1600 w 5592760"/>
              <a:gd name="connsiteY42" fmla="*/ 1765744 h 5848312"/>
              <a:gd name="connsiteX43" fmla="*/ 851774 w 5592760"/>
              <a:gd name="connsiteY43" fmla="*/ 937371 h 5848312"/>
              <a:gd name="connsiteX44" fmla="*/ 895372 w 5592760"/>
              <a:gd name="connsiteY44" fmla="*/ 893772 h 5848312"/>
              <a:gd name="connsiteX45" fmla="*/ 895372 w 5592760"/>
              <a:gd name="connsiteY45" fmla="*/ 639447 h 5848312"/>
              <a:gd name="connsiteX46" fmla="*/ 1405117 w 5592760"/>
              <a:gd name="connsiteY46" fmla="*/ 12872 h 5848312"/>
              <a:gd name="connsiteX47" fmla="*/ 1526608 w 5592760"/>
              <a:gd name="connsiteY47" fmla="*/ 815 h 5848312"/>
              <a:gd name="connsiteX48" fmla="*/ 1835159 w 5592760"/>
              <a:gd name="connsiteY48" fmla="*/ 815 h 5848312"/>
              <a:gd name="connsiteX49" fmla="*/ 2100274 w 5592760"/>
              <a:gd name="connsiteY49" fmla="*/ 815 h 5848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592760" h="5848312">
                <a:moveTo>
                  <a:pt x="2100274" y="0"/>
                </a:moveTo>
                <a:lnTo>
                  <a:pt x="2403472" y="0"/>
                </a:lnTo>
                <a:lnTo>
                  <a:pt x="2668587" y="0"/>
                </a:lnTo>
                <a:lnTo>
                  <a:pt x="3492486" y="0"/>
                </a:lnTo>
                <a:lnTo>
                  <a:pt x="3636957" y="0"/>
                </a:lnTo>
                <a:lnTo>
                  <a:pt x="3675513" y="0"/>
                </a:lnTo>
                <a:lnTo>
                  <a:pt x="3757601" y="0"/>
                </a:lnTo>
                <a:lnTo>
                  <a:pt x="3940628" y="0"/>
                </a:lnTo>
                <a:lnTo>
                  <a:pt x="4144961" y="0"/>
                </a:lnTo>
                <a:lnTo>
                  <a:pt x="4410076" y="0"/>
                </a:lnTo>
                <a:lnTo>
                  <a:pt x="4551586" y="0"/>
                </a:lnTo>
                <a:lnTo>
                  <a:pt x="5464947" y="0"/>
                </a:lnTo>
                <a:cubicBezTo>
                  <a:pt x="5535536" y="0"/>
                  <a:pt x="5592760" y="57224"/>
                  <a:pt x="5592760" y="127813"/>
                </a:cubicBezTo>
                <a:lnTo>
                  <a:pt x="5592760" y="209093"/>
                </a:lnTo>
                <a:lnTo>
                  <a:pt x="5592760" y="1269405"/>
                </a:lnTo>
                <a:lnTo>
                  <a:pt x="5592760" y="1313699"/>
                </a:lnTo>
                <a:lnTo>
                  <a:pt x="5592760" y="2125662"/>
                </a:lnTo>
                <a:lnTo>
                  <a:pt x="5592760" y="2662338"/>
                </a:lnTo>
                <a:lnTo>
                  <a:pt x="5592760" y="3185974"/>
                </a:lnTo>
                <a:lnTo>
                  <a:pt x="5592760" y="3722650"/>
                </a:lnTo>
                <a:lnTo>
                  <a:pt x="5592760" y="4534613"/>
                </a:lnTo>
                <a:lnTo>
                  <a:pt x="5592760" y="4578907"/>
                </a:lnTo>
                <a:lnTo>
                  <a:pt x="5592760" y="5639219"/>
                </a:lnTo>
                <a:lnTo>
                  <a:pt x="5592760" y="5720499"/>
                </a:lnTo>
                <a:cubicBezTo>
                  <a:pt x="5592760" y="5791088"/>
                  <a:pt x="5535536" y="5848312"/>
                  <a:pt x="5464947" y="5848312"/>
                </a:cubicBezTo>
                <a:lnTo>
                  <a:pt x="4551586" y="5848312"/>
                </a:lnTo>
                <a:lnTo>
                  <a:pt x="4410076" y="5848312"/>
                </a:lnTo>
                <a:lnTo>
                  <a:pt x="3636957" y="5848312"/>
                </a:lnTo>
                <a:lnTo>
                  <a:pt x="3636957" y="5848211"/>
                </a:lnTo>
                <a:lnTo>
                  <a:pt x="3492486" y="5848211"/>
                </a:lnTo>
                <a:lnTo>
                  <a:pt x="2668587" y="5848211"/>
                </a:lnTo>
                <a:lnTo>
                  <a:pt x="2403472" y="5848211"/>
                </a:lnTo>
                <a:lnTo>
                  <a:pt x="1955803" y="5848211"/>
                </a:lnTo>
                <a:lnTo>
                  <a:pt x="1955803" y="5848312"/>
                </a:lnTo>
                <a:lnTo>
                  <a:pt x="127813" y="5848312"/>
                </a:lnTo>
                <a:cubicBezTo>
                  <a:pt x="57224" y="5848312"/>
                  <a:pt x="0" y="5791088"/>
                  <a:pt x="0" y="5720499"/>
                </a:cubicBezTo>
                <a:lnTo>
                  <a:pt x="0" y="5639219"/>
                </a:lnTo>
                <a:lnTo>
                  <a:pt x="0" y="4578907"/>
                </a:lnTo>
                <a:lnTo>
                  <a:pt x="0" y="4534613"/>
                </a:lnTo>
                <a:lnTo>
                  <a:pt x="0" y="3185974"/>
                </a:lnTo>
                <a:lnTo>
                  <a:pt x="0" y="2125662"/>
                </a:lnTo>
                <a:lnTo>
                  <a:pt x="1600" y="2125662"/>
                </a:lnTo>
                <a:lnTo>
                  <a:pt x="1600" y="1765744"/>
                </a:lnTo>
                <a:cubicBezTo>
                  <a:pt x="1600" y="1206228"/>
                  <a:pt x="401256" y="951903"/>
                  <a:pt x="851774" y="937371"/>
                </a:cubicBezTo>
                <a:cubicBezTo>
                  <a:pt x="880840" y="937371"/>
                  <a:pt x="895372" y="915573"/>
                  <a:pt x="895372" y="893772"/>
                </a:cubicBezTo>
                <a:lnTo>
                  <a:pt x="895372" y="639447"/>
                </a:lnTo>
                <a:cubicBezTo>
                  <a:pt x="895372" y="327898"/>
                  <a:pt x="1112345" y="71983"/>
                  <a:pt x="1405117" y="12872"/>
                </a:cubicBezTo>
                <a:lnTo>
                  <a:pt x="1526608" y="815"/>
                </a:lnTo>
                <a:lnTo>
                  <a:pt x="1835159" y="815"/>
                </a:lnTo>
                <a:lnTo>
                  <a:pt x="2100274" y="815"/>
                </a:lnTo>
                <a:close/>
              </a:path>
            </a:pathLst>
          </a:custGeom>
        </p:spPr>
      </p:pic>
    </p:spTree>
    <p:custDataLst>
      <p:tags r:id="rId1"/>
    </p:custDataLst>
    <p:extLst>
      <p:ext uri="{BB962C8B-B14F-4D97-AF65-F5344CB8AC3E}">
        <p14:creationId xmlns:p14="http://schemas.microsoft.com/office/powerpoint/2010/main" val="496824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02E8B37-575B-04B1-D9E0-313B3F31AE3F}"/>
              </a:ext>
            </a:extLst>
          </p:cNvPr>
          <p:cNvPicPr>
            <a:picLocks noChangeAspect="1"/>
          </p:cNvPicPr>
          <p:nvPr/>
        </p:nvPicPr>
        <p:blipFill rotWithShape="1">
          <a:blip r:embed="rId3">
            <a:extLst>
              <a:ext uri="{28A0092B-C50C-407E-A947-70E740481C1C}">
                <a14:useLocalDpi xmlns:a14="http://schemas.microsoft.com/office/drawing/2010/main" val="0"/>
              </a:ext>
            </a:extLst>
          </a:blip>
          <a:srcRect t="186" b="15834"/>
          <a:stretch/>
        </p:blipFill>
        <p:spPr>
          <a:xfrm>
            <a:off x="-11289" y="-11289"/>
            <a:ext cx="12276000" cy="6877604"/>
          </a:xfrm>
          <a:prstGeom prst="rect">
            <a:avLst/>
          </a:prstGeom>
        </p:spPr>
      </p:pic>
      <p:sp>
        <p:nvSpPr>
          <p:cNvPr id="9" name="Rectangle 8">
            <a:extLst>
              <a:ext uri="{FF2B5EF4-FFF2-40B4-BE49-F238E27FC236}">
                <a16:creationId xmlns:a16="http://schemas.microsoft.com/office/drawing/2014/main" id="{4639E3EE-D7F5-0D16-2363-57923611138C}"/>
              </a:ext>
            </a:extLst>
          </p:cNvPr>
          <p:cNvSpPr/>
          <p:nvPr/>
        </p:nvSpPr>
        <p:spPr bwMode="auto">
          <a:xfrm>
            <a:off x="251110" y="1978761"/>
            <a:ext cx="2828974" cy="798897"/>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72000" rIns="180000" bIns="72000" numCol="1" spcCol="0" rtlCol="0" fromWordArt="0" anchor="t" anchorCtr="0" forceAA="0" compatLnSpc="1">
            <a:prstTxWarp prst="textNoShape">
              <a:avLst/>
            </a:prstTxWarp>
            <a:noAutofit/>
          </a:bodyPr>
          <a:lstStyle/>
          <a:p>
            <a:pPr eaLnBrk="0" fontAlgn="auto" hangingPunct="0">
              <a:spcBef>
                <a:spcPts val="300"/>
              </a:spcBef>
              <a:spcAft>
                <a:spcPts val="300"/>
              </a:spcAft>
              <a:buClr>
                <a:schemeClr val="bg1"/>
              </a:buClr>
            </a:pPr>
            <a:r>
              <a:rPr lang="en-US" sz="3600" kern="0">
                <a:solidFill>
                  <a:schemeClr val="bg1"/>
                </a:solidFill>
              </a:rPr>
              <a:t>What do we use data for at GSK?</a:t>
            </a:r>
          </a:p>
        </p:txBody>
      </p:sp>
      <p:pic>
        <p:nvPicPr>
          <p:cNvPr id="13" name="Graphic 12">
            <a:extLst>
              <a:ext uri="{FF2B5EF4-FFF2-40B4-BE49-F238E27FC236}">
                <a16:creationId xmlns:a16="http://schemas.microsoft.com/office/drawing/2014/main" id="{FCBBB94C-40BE-3C9B-FA99-56DE603E4E97}"/>
              </a:ext>
            </a:extLst>
          </p:cNvPr>
          <p:cNvPicPr>
            <a:picLocks noGrp="1" noRot="1" noChangeAspect="1" noMove="1" noResize="1" noEditPoints="1" noAdjustHandles="1" noChangeArrowheads="1" noChangeShapeType="1" noCrop="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76239" y="6354213"/>
            <a:ext cx="820737" cy="247406"/>
          </a:xfrm>
          <a:prstGeom prst="rect">
            <a:avLst/>
          </a:prstGeom>
        </p:spPr>
      </p:pic>
    </p:spTree>
    <p:custDataLst>
      <p:tags r:id="rId1"/>
    </p:custDataLst>
    <p:extLst>
      <p:ext uri="{BB962C8B-B14F-4D97-AF65-F5344CB8AC3E}">
        <p14:creationId xmlns:p14="http://schemas.microsoft.com/office/powerpoint/2010/main" val="41557943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picture containing text, indoor, person, person&#10;&#10;Description automatically generated">
            <a:extLst>
              <a:ext uri="{FF2B5EF4-FFF2-40B4-BE49-F238E27FC236}">
                <a16:creationId xmlns:a16="http://schemas.microsoft.com/office/drawing/2014/main" id="{8A40430D-9741-FD04-95F6-022A83D6466D}"/>
              </a:ext>
            </a:extLst>
          </p:cNvPr>
          <p:cNvPicPr>
            <a:picLocks noGrp="1" noChangeAspect="1"/>
          </p:cNvPicPr>
          <p:nvPr>
            <p:ph type="pic" sz="quarter" idx="14"/>
          </p:nvPr>
        </p:nvPicPr>
        <p:blipFill rotWithShape="1">
          <a:blip r:embed="rId4" cstate="print">
            <a:extLst>
              <a:ext uri="{28A0092B-C50C-407E-A947-70E740481C1C}">
                <a14:useLocalDpi xmlns:a14="http://schemas.microsoft.com/office/drawing/2010/main" val="0"/>
              </a:ext>
            </a:extLst>
          </a:blip>
          <a:srcRect l="14004" r="35100"/>
          <a:stretch/>
        </p:blipFill>
        <p:spPr>
          <a:xfrm>
            <a:off x="8172450" y="1256049"/>
            <a:ext cx="3652838" cy="4787862"/>
          </a:xfrm>
        </p:spPr>
      </p:pic>
      <p:sp>
        <p:nvSpPr>
          <p:cNvPr id="2" name="Slide Number Placeholder 1">
            <a:extLst>
              <a:ext uri="{FF2B5EF4-FFF2-40B4-BE49-F238E27FC236}">
                <a16:creationId xmlns:a16="http://schemas.microsoft.com/office/drawing/2014/main" id="{42B2F962-D400-04BB-77D7-99EE6517CE6F}"/>
              </a:ext>
            </a:extLst>
          </p:cNvPr>
          <p:cNvSpPr>
            <a:spLocks noGrp="1"/>
          </p:cNvSpPr>
          <p:nvPr>
            <p:ph type="sldNum" sz="quarter" idx="30"/>
          </p:nvPr>
        </p:nvSpPr>
        <p:spPr/>
        <p:txBody>
          <a:bodyPr/>
          <a:lstStyle/>
          <a:p>
            <a:fld id="{9F9F533D-B52E-4A2F-BF72-0ADD2D94BD75}" type="slidenum">
              <a:rPr lang="en-GB" smtClean="0"/>
              <a:pPr/>
              <a:t>6</a:t>
            </a:fld>
            <a:endParaRPr lang="en-GB"/>
          </a:p>
        </p:txBody>
      </p:sp>
      <p:sp>
        <p:nvSpPr>
          <p:cNvPr id="3" name="Rectangle 2">
            <a:extLst>
              <a:ext uri="{FF2B5EF4-FFF2-40B4-BE49-F238E27FC236}">
                <a16:creationId xmlns:a16="http://schemas.microsoft.com/office/drawing/2014/main" id="{91CAABDE-83B2-E71D-6D68-3AEC2B688DC4}"/>
              </a:ext>
            </a:extLst>
          </p:cNvPr>
          <p:cNvSpPr/>
          <p:nvPr/>
        </p:nvSpPr>
        <p:spPr bwMode="auto">
          <a:xfrm>
            <a:off x="365125" y="663713"/>
            <a:ext cx="7182801" cy="798897"/>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72000" rIns="180000" bIns="72000" numCol="1" spcCol="0" rtlCol="0" fromWordArt="0" anchor="t" anchorCtr="0" forceAA="0" compatLnSpc="1">
            <a:prstTxWarp prst="textNoShape">
              <a:avLst/>
            </a:prstTxWarp>
            <a:noAutofit/>
          </a:bodyPr>
          <a:lstStyle/>
          <a:p>
            <a:pPr eaLnBrk="0" fontAlgn="auto" hangingPunct="0">
              <a:spcBef>
                <a:spcPts val="300"/>
              </a:spcBef>
              <a:spcAft>
                <a:spcPts val="300"/>
              </a:spcAft>
              <a:buClr>
                <a:schemeClr val="bg1"/>
              </a:buClr>
            </a:pPr>
            <a:r>
              <a:rPr lang="en-US" sz="3600" kern="0">
                <a:solidFill>
                  <a:schemeClr val="tx2"/>
                </a:solidFill>
              </a:rPr>
              <a:t>What do we use data for at GSK?</a:t>
            </a:r>
          </a:p>
        </p:txBody>
      </p:sp>
      <p:sp>
        <p:nvSpPr>
          <p:cNvPr id="36" name="TextBox 35">
            <a:extLst>
              <a:ext uri="{FF2B5EF4-FFF2-40B4-BE49-F238E27FC236}">
                <a16:creationId xmlns:a16="http://schemas.microsoft.com/office/drawing/2014/main" id="{B21586A0-9CB9-D5BA-5E4D-911F9C1E5F90}"/>
              </a:ext>
            </a:extLst>
          </p:cNvPr>
          <p:cNvSpPr txBox="1"/>
          <p:nvPr/>
        </p:nvSpPr>
        <p:spPr>
          <a:xfrm>
            <a:off x="365125" y="2945257"/>
            <a:ext cx="7060334" cy="1825454"/>
          </a:xfrm>
          <a:prstGeom prst="rect">
            <a:avLst/>
          </a:prstGeom>
          <a:noFill/>
        </p:spPr>
        <p:txBody>
          <a:bodyPr wrap="square" lIns="180000" tIns="180000" rIns="180000" bIns="180000" rtlCol="0">
            <a:spAutoFit/>
          </a:bodyPr>
          <a:lstStyle/>
          <a:p>
            <a:pPr algn="l">
              <a:spcBef>
                <a:spcPts val="300"/>
              </a:spcBef>
              <a:spcAft>
                <a:spcPts val="300"/>
              </a:spcAft>
              <a:buClr>
                <a:schemeClr val="tx2"/>
              </a:buClr>
              <a:buSzPct val="130000"/>
            </a:pPr>
            <a:r>
              <a:rPr lang="en-GB" sz="1600"/>
              <a:t>Data is a key asset for most companies, and GSK is no different</a:t>
            </a:r>
          </a:p>
          <a:p>
            <a:pPr marL="285750" indent="-285750" algn="l">
              <a:spcBef>
                <a:spcPts val="300"/>
              </a:spcBef>
              <a:spcAft>
                <a:spcPts val="300"/>
              </a:spcAft>
              <a:buClr>
                <a:schemeClr val="tx2"/>
              </a:buClr>
              <a:buSzPct val="130000"/>
              <a:buBlip>
                <a:blip r:embed="rId5">
                  <a:extLst>
                    <a:ext uri="{96DAC541-7B7A-43D3-8B79-37D633B846F1}">
                      <asvg:svgBlip xmlns:asvg="http://schemas.microsoft.com/office/drawing/2016/SVG/main" r:embed="rId6"/>
                    </a:ext>
                  </a:extLst>
                </a:blip>
              </a:buBlip>
            </a:pPr>
            <a:r>
              <a:rPr lang="en-GB" sz="1600"/>
              <a:t>We generate new data by running new experiments</a:t>
            </a:r>
          </a:p>
          <a:p>
            <a:pPr marL="285750" indent="-285750" algn="l">
              <a:spcBef>
                <a:spcPts val="300"/>
              </a:spcBef>
              <a:spcAft>
                <a:spcPts val="300"/>
              </a:spcAft>
              <a:buClr>
                <a:schemeClr val="tx2"/>
              </a:buClr>
              <a:buSzPct val="130000"/>
              <a:buBlip>
                <a:blip r:embed="rId5">
                  <a:extLst>
                    <a:ext uri="{96DAC541-7B7A-43D3-8B79-37D633B846F1}">
                      <asvg:svgBlip xmlns:asvg="http://schemas.microsoft.com/office/drawing/2016/SVG/main" r:embed="rId6"/>
                    </a:ext>
                  </a:extLst>
                </a:blip>
              </a:buBlip>
            </a:pPr>
            <a:r>
              <a:rPr lang="en-GB" sz="1600"/>
              <a:t>Analyses of these data help us make data-driven decisions</a:t>
            </a:r>
          </a:p>
          <a:p>
            <a:pPr marL="285750" indent="-285750" algn="l">
              <a:spcBef>
                <a:spcPts val="300"/>
              </a:spcBef>
              <a:spcAft>
                <a:spcPts val="300"/>
              </a:spcAft>
              <a:buClr>
                <a:schemeClr val="tx2"/>
              </a:buClr>
              <a:buSzPct val="130000"/>
              <a:buBlip>
                <a:blip r:embed="rId5">
                  <a:extLst>
                    <a:ext uri="{96DAC541-7B7A-43D3-8B79-37D633B846F1}">
                      <asvg:svgBlip xmlns:asvg="http://schemas.microsoft.com/office/drawing/2016/SVG/main" r:embed="rId6"/>
                    </a:ext>
                  </a:extLst>
                </a:blip>
              </a:buBlip>
            </a:pPr>
            <a:r>
              <a:rPr lang="en-GB" sz="1600"/>
              <a:t>All our data is internally curated so that future analyses can provide new insight </a:t>
            </a:r>
          </a:p>
        </p:txBody>
      </p:sp>
      <p:grpSp>
        <p:nvGrpSpPr>
          <p:cNvPr id="43" name="Group 42">
            <a:extLst>
              <a:ext uri="{FF2B5EF4-FFF2-40B4-BE49-F238E27FC236}">
                <a16:creationId xmlns:a16="http://schemas.microsoft.com/office/drawing/2014/main" id="{8345F9D7-353B-BEC6-5BCE-89D85F09F59A}"/>
              </a:ext>
            </a:extLst>
          </p:cNvPr>
          <p:cNvGrpSpPr/>
          <p:nvPr/>
        </p:nvGrpSpPr>
        <p:grpSpPr>
          <a:xfrm>
            <a:off x="365125" y="1718624"/>
            <a:ext cx="6666370" cy="826327"/>
            <a:chOff x="513228" y="1572368"/>
            <a:chExt cx="6666370" cy="826327"/>
          </a:xfrm>
        </p:grpSpPr>
        <p:pic>
          <p:nvPicPr>
            <p:cNvPr id="9" name="Graphic 8">
              <a:extLst>
                <a:ext uri="{FF2B5EF4-FFF2-40B4-BE49-F238E27FC236}">
                  <a16:creationId xmlns:a16="http://schemas.microsoft.com/office/drawing/2014/main" id="{59A2DB7C-7369-C976-B8F4-133612C834B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57868" y="1572368"/>
              <a:ext cx="771525" cy="771525"/>
            </a:xfrm>
            <a:prstGeom prst="rect">
              <a:avLst/>
            </a:prstGeom>
          </p:spPr>
        </p:pic>
        <p:pic>
          <p:nvPicPr>
            <p:cNvPr id="13" name="Graphic 12">
              <a:extLst>
                <a:ext uri="{FF2B5EF4-FFF2-40B4-BE49-F238E27FC236}">
                  <a16:creationId xmlns:a16="http://schemas.microsoft.com/office/drawing/2014/main" id="{F52766D1-9B51-2D81-43C9-3E1AF1D1634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3228" y="1572368"/>
              <a:ext cx="771525" cy="771525"/>
            </a:xfrm>
            <a:prstGeom prst="rect">
              <a:avLst/>
            </a:prstGeom>
          </p:spPr>
        </p:pic>
        <p:pic>
          <p:nvPicPr>
            <p:cNvPr id="25" name="Graphic 24">
              <a:extLst>
                <a:ext uri="{FF2B5EF4-FFF2-40B4-BE49-F238E27FC236}">
                  <a16:creationId xmlns:a16="http://schemas.microsoft.com/office/drawing/2014/main" id="{81CCFD30-EF94-9ED6-E6A4-DF160A51B9E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44319" y="1572368"/>
              <a:ext cx="771525" cy="771525"/>
            </a:xfrm>
            <a:prstGeom prst="rect">
              <a:avLst/>
            </a:prstGeom>
          </p:spPr>
        </p:pic>
        <p:pic>
          <p:nvPicPr>
            <p:cNvPr id="31" name="Graphic 30" descr="Server with solid fill">
              <a:extLst>
                <a:ext uri="{FF2B5EF4-FFF2-40B4-BE49-F238E27FC236}">
                  <a16:creationId xmlns:a16="http://schemas.microsoft.com/office/drawing/2014/main" id="{563C50CB-AEA0-26F2-A9A3-36C58400597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411915" y="1572368"/>
              <a:ext cx="771525" cy="771525"/>
            </a:xfrm>
            <a:prstGeom prst="rect">
              <a:avLst/>
            </a:prstGeom>
          </p:spPr>
        </p:pic>
        <p:sp>
          <p:nvSpPr>
            <p:cNvPr id="37" name="Arrow: Right 36">
              <a:extLst>
                <a:ext uri="{FF2B5EF4-FFF2-40B4-BE49-F238E27FC236}">
                  <a16:creationId xmlns:a16="http://schemas.microsoft.com/office/drawing/2014/main" id="{D6EBEC32-DA4C-CD3F-F56E-A65E00F6BC83}"/>
                </a:ext>
              </a:extLst>
            </p:cNvPr>
            <p:cNvSpPr/>
            <p:nvPr/>
          </p:nvSpPr>
          <p:spPr bwMode="auto">
            <a:xfrm>
              <a:off x="1411025" y="1748485"/>
              <a:ext cx="397193" cy="304051"/>
            </a:xfrm>
            <a:prstGeom prst="rightArrow">
              <a:avLst/>
            </a:prstGeom>
            <a:solidFill>
              <a:schemeClr val="bg2">
                <a:lumMod val="60000"/>
                <a:lumOff val="40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marL="285750" indent="-285750" algn="l" eaLnBrk="0" fontAlgn="auto" hangingPunct="0">
                <a:spcBef>
                  <a:spcPts val="300"/>
                </a:spcBef>
                <a:spcAft>
                  <a:spcPts val="300"/>
                </a:spcAft>
                <a:buClr>
                  <a:schemeClr val="tx2"/>
                </a:buClr>
                <a:buSzPct val="110000"/>
                <a:buFont typeface="Arial" panose="020B0604020202020204" pitchFamily="34" charset="0"/>
                <a:buChar char="•"/>
              </a:pPr>
              <a:endParaRPr lang="en-GB" sz="1600" kern="0" err="1">
                <a:solidFill>
                  <a:schemeClr val="tx1"/>
                </a:solidFill>
              </a:endParaRPr>
            </a:p>
          </p:txBody>
        </p:sp>
        <p:sp>
          <p:nvSpPr>
            <p:cNvPr id="38" name="Arrow: Right 37">
              <a:extLst>
                <a:ext uri="{FF2B5EF4-FFF2-40B4-BE49-F238E27FC236}">
                  <a16:creationId xmlns:a16="http://schemas.microsoft.com/office/drawing/2014/main" id="{28D6AE1D-3A68-F80E-5E6D-759DAC635332}"/>
                </a:ext>
              </a:extLst>
            </p:cNvPr>
            <p:cNvSpPr/>
            <p:nvPr/>
          </p:nvSpPr>
          <p:spPr bwMode="auto">
            <a:xfrm>
              <a:off x="2883456" y="1743641"/>
              <a:ext cx="397193" cy="304051"/>
            </a:xfrm>
            <a:prstGeom prst="rightArrow">
              <a:avLst/>
            </a:prstGeom>
            <a:solidFill>
              <a:schemeClr val="bg2">
                <a:lumMod val="60000"/>
                <a:lumOff val="40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marL="285750" indent="-285750" algn="l" eaLnBrk="0" fontAlgn="auto" hangingPunct="0">
                <a:spcBef>
                  <a:spcPts val="300"/>
                </a:spcBef>
                <a:spcAft>
                  <a:spcPts val="300"/>
                </a:spcAft>
                <a:buClr>
                  <a:schemeClr val="tx2"/>
                </a:buClr>
                <a:buSzPct val="110000"/>
                <a:buFont typeface="Arial" panose="020B0604020202020204" pitchFamily="34" charset="0"/>
                <a:buChar char="•"/>
              </a:pPr>
              <a:endParaRPr lang="en-GB" sz="1600" kern="0" err="1">
                <a:solidFill>
                  <a:schemeClr val="tx1"/>
                </a:solidFill>
              </a:endParaRPr>
            </a:p>
          </p:txBody>
        </p:sp>
        <p:sp>
          <p:nvSpPr>
            <p:cNvPr id="39" name="Arrow: Right 38">
              <a:extLst>
                <a:ext uri="{FF2B5EF4-FFF2-40B4-BE49-F238E27FC236}">
                  <a16:creationId xmlns:a16="http://schemas.microsoft.com/office/drawing/2014/main" id="{CAE5F9FD-07DC-38CD-DD20-C96699466AD9}"/>
                </a:ext>
              </a:extLst>
            </p:cNvPr>
            <p:cNvSpPr/>
            <p:nvPr/>
          </p:nvSpPr>
          <p:spPr bwMode="auto">
            <a:xfrm>
              <a:off x="4313155" y="1716660"/>
              <a:ext cx="397193" cy="304051"/>
            </a:xfrm>
            <a:prstGeom prst="rightArrow">
              <a:avLst/>
            </a:prstGeom>
            <a:solidFill>
              <a:schemeClr val="bg2">
                <a:lumMod val="60000"/>
                <a:lumOff val="40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marL="285750" indent="-285750" algn="l" eaLnBrk="0" fontAlgn="auto" hangingPunct="0">
                <a:spcBef>
                  <a:spcPts val="300"/>
                </a:spcBef>
                <a:spcAft>
                  <a:spcPts val="300"/>
                </a:spcAft>
                <a:buClr>
                  <a:schemeClr val="tx2"/>
                </a:buClr>
                <a:buSzPct val="110000"/>
                <a:buFont typeface="Arial" panose="020B0604020202020204" pitchFamily="34" charset="0"/>
                <a:buChar char="•"/>
              </a:pPr>
              <a:endParaRPr lang="en-GB" sz="1600" kern="0" err="1">
                <a:solidFill>
                  <a:schemeClr val="tx1"/>
                </a:solidFill>
              </a:endParaRPr>
            </a:p>
          </p:txBody>
        </p:sp>
        <p:pic>
          <p:nvPicPr>
            <p:cNvPr id="41" name="Graphic 40" descr="Decision chart with solid fill">
              <a:extLst>
                <a:ext uri="{FF2B5EF4-FFF2-40B4-BE49-F238E27FC236}">
                  <a16:creationId xmlns:a16="http://schemas.microsoft.com/office/drawing/2014/main" id="{5E20CF24-7358-813A-BBEA-C3F84164DF0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356638" y="1575735"/>
              <a:ext cx="822960" cy="822960"/>
            </a:xfrm>
            <a:prstGeom prst="rect">
              <a:avLst/>
            </a:prstGeom>
          </p:spPr>
        </p:pic>
        <p:sp>
          <p:nvSpPr>
            <p:cNvPr id="42" name="Arrow: Right 41">
              <a:extLst>
                <a:ext uri="{FF2B5EF4-FFF2-40B4-BE49-F238E27FC236}">
                  <a16:creationId xmlns:a16="http://schemas.microsoft.com/office/drawing/2014/main" id="{A4310C12-0F21-6635-60B1-6D4E4533D7B2}"/>
                </a:ext>
              </a:extLst>
            </p:cNvPr>
            <p:cNvSpPr/>
            <p:nvPr/>
          </p:nvSpPr>
          <p:spPr bwMode="auto">
            <a:xfrm>
              <a:off x="5794419" y="1731664"/>
              <a:ext cx="397193" cy="304051"/>
            </a:xfrm>
            <a:prstGeom prst="rightArrow">
              <a:avLst/>
            </a:prstGeom>
            <a:solidFill>
              <a:schemeClr val="bg2">
                <a:lumMod val="60000"/>
                <a:lumOff val="40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marL="285750" indent="-285750" algn="l" eaLnBrk="0" fontAlgn="auto" hangingPunct="0">
                <a:spcBef>
                  <a:spcPts val="300"/>
                </a:spcBef>
                <a:spcAft>
                  <a:spcPts val="300"/>
                </a:spcAft>
                <a:buClr>
                  <a:schemeClr val="tx2"/>
                </a:buClr>
                <a:buSzPct val="110000"/>
                <a:buFont typeface="Arial" panose="020B0604020202020204" pitchFamily="34" charset="0"/>
                <a:buChar char="•"/>
              </a:pPr>
              <a:endParaRPr lang="en-GB" sz="1600" kern="0" err="1">
                <a:solidFill>
                  <a:schemeClr val="tx1"/>
                </a:solidFill>
              </a:endParaRPr>
            </a:p>
          </p:txBody>
        </p:sp>
      </p:grpSp>
    </p:spTree>
    <p:custDataLst>
      <p:tags r:id="rId1"/>
    </p:custDataLst>
    <p:extLst>
      <p:ext uri="{BB962C8B-B14F-4D97-AF65-F5344CB8AC3E}">
        <p14:creationId xmlns:p14="http://schemas.microsoft.com/office/powerpoint/2010/main" val="498826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B2F962-D400-04BB-77D7-99EE6517CE6F}"/>
              </a:ext>
            </a:extLst>
          </p:cNvPr>
          <p:cNvSpPr>
            <a:spLocks noGrp="1"/>
          </p:cNvSpPr>
          <p:nvPr>
            <p:ph type="sldNum" sz="quarter" idx="30"/>
          </p:nvPr>
        </p:nvSpPr>
        <p:spPr/>
        <p:txBody>
          <a:bodyPr/>
          <a:lstStyle/>
          <a:p>
            <a:fld id="{9F9F533D-B52E-4A2F-BF72-0ADD2D94BD75}" type="slidenum">
              <a:rPr lang="en-GB" smtClean="0"/>
              <a:pPr/>
              <a:t>7</a:t>
            </a:fld>
            <a:endParaRPr lang="en-GB"/>
          </a:p>
        </p:txBody>
      </p:sp>
      <p:sp>
        <p:nvSpPr>
          <p:cNvPr id="3" name="Rectangle 2">
            <a:extLst>
              <a:ext uri="{FF2B5EF4-FFF2-40B4-BE49-F238E27FC236}">
                <a16:creationId xmlns:a16="http://schemas.microsoft.com/office/drawing/2014/main" id="{91CAABDE-83B2-E71D-6D68-3AEC2B688DC4}"/>
              </a:ext>
            </a:extLst>
          </p:cNvPr>
          <p:cNvSpPr/>
          <p:nvPr/>
        </p:nvSpPr>
        <p:spPr bwMode="auto">
          <a:xfrm>
            <a:off x="365125" y="663713"/>
            <a:ext cx="7182801" cy="798897"/>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72000" rIns="180000" bIns="72000" numCol="1" spcCol="0" rtlCol="0" fromWordArt="0" anchor="t" anchorCtr="0" forceAA="0" compatLnSpc="1">
            <a:prstTxWarp prst="textNoShape">
              <a:avLst/>
            </a:prstTxWarp>
            <a:noAutofit/>
          </a:bodyPr>
          <a:lstStyle/>
          <a:p>
            <a:pPr eaLnBrk="0" fontAlgn="auto" hangingPunct="0">
              <a:spcBef>
                <a:spcPts val="300"/>
              </a:spcBef>
              <a:spcAft>
                <a:spcPts val="300"/>
              </a:spcAft>
              <a:buClr>
                <a:schemeClr val="bg1"/>
              </a:buClr>
            </a:pPr>
            <a:r>
              <a:rPr lang="en-US" sz="3600" kern="0">
                <a:solidFill>
                  <a:schemeClr val="tx2"/>
                </a:solidFill>
              </a:rPr>
              <a:t>What tools &amp; tech do we use?</a:t>
            </a:r>
          </a:p>
        </p:txBody>
      </p:sp>
      <p:pic>
        <p:nvPicPr>
          <p:cNvPr id="7" name="Picture 10" descr="SQLite - Wikipedia">
            <a:extLst>
              <a:ext uri="{FF2B5EF4-FFF2-40B4-BE49-F238E27FC236}">
                <a16:creationId xmlns:a16="http://schemas.microsoft.com/office/drawing/2014/main" id="{EDF29C59-F986-D1F7-0B64-E6859014148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83130" y="3537836"/>
            <a:ext cx="1263123" cy="5988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6">
            <a:extLst>
              <a:ext uri="{FF2B5EF4-FFF2-40B4-BE49-F238E27FC236}">
                <a16:creationId xmlns:a16="http://schemas.microsoft.com/office/drawing/2014/main" id="{5A5BF890-0D49-898F-BF6C-C3533A8040D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67767" y="5091839"/>
            <a:ext cx="965297" cy="96529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0" descr="R Interface to Stan • rstan">
            <a:extLst>
              <a:ext uri="{FF2B5EF4-FFF2-40B4-BE49-F238E27FC236}">
                <a16:creationId xmlns:a16="http://schemas.microsoft.com/office/drawing/2014/main" id="{CC4FDED7-E0E8-0807-6FCA-A8CFFF4EF3B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90782" y="2579754"/>
            <a:ext cx="617970" cy="61961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A picture containing object, clock&#10;&#10;Description automatically generated">
            <a:extLst>
              <a:ext uri="{FF2B5EF4-FFF2-40B4-BE49-F238E27FC236}">
                <a16:creationId xmlns:a16="http://schemas.microsoft.com/office/drawing/2014/main" id="{A77D6873-FF15-2D38-6AD5-CE29D8A8AB10}"/>
              </a:ext>
            </a:extLst>
          </p:cNvPr>
          <p:cNvPicPr>
            <a:picLocks noChangeAspect="1"/>
          </p:cNvPicPr>
          <p:nvPr/>
        </p:nvPicPr>
        <p:blipFill>
          <a:blip r:embed="rId7"/>
          <a:stretch>
            <a:fillRect/>
          </a:stretch>
        </p:blipFill>
        <p:spPr>
          <a:xfrm>
            <a:off x="7547926" y="4194033"/>
            <a:ext cx="1103682" cy="840496"/>
          </a:xfrm>
          <a:prstGeom prst="rect">
            <a:avLst/>
          </a:prstGeom>
        </p:spPr>
      </p:pic>
      <p:pic>
        <p:nvPicPr>
          <p:cNvPr id="17" name="Picture 16" descr="Logo&#10;&#10;Description automatically generated">
            <a:extLst>
              <a:ext uri="{FF2B5EF4-FFF2-40B4-BE49-F238E27FC236}">
                <a16:creationId xmlns:a16="http://schemas.microsoft.com/office/drawing/2014/main" id="{E25611B0-6772-98D5-5D3E-9C42AD35BC0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85671" y="3961762"/>
            <a:ext cx="2573416" cy="1286708"/>
          </a:xfrm>
          <a:prstGeom prst="rect">
            <a:avLst/>
          </a:prstGeom>
        </p:spPr>
      </p:pic>
      <p:pic>
        <p:nvPicPr>
          <p:cNvPr id="19" name="Picture 18" descr="Icon&#10;&#10;Description automatically generated">
            <a:extLst>
              <a:ext uri="{FF2B5EF4-FFF2-40B4-BE49-F238E27FC236}">
                <a16:creationId xmlns:a16="http://schemas.microsoft.com/office/drawing/2014/main" id="{12357F28-AE9D-EAA3-6422-A5EA7BE7C76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57730" y="1517134"/>
            <a:ext cx="734400" cy="804780"/>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36778556-74B6-C929-3327-266D2DA4E6B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637147" y="2658833"/>
            <a:ext cx="1157892" cy="474917"/>
          </a:xfrm>
          <a:prstGeom prst="rect">
            <a:avLst/>
          </a:prstGeom>
        </p:spPr>
      </p:pic>
      <p:sp>
        <p:nvSpPr>
          <p:cNvPr id="22" name="Rectangle 21">
            <a:extLst>
              <a:ext uri="{FF2B5EF4-FFF2-40B4-BE49-F238E27FC236}">
                <a16:creationId xmlns:a16="http://schemas.microsoft.com/office/drawing/2014/main" id="{83262B89-4DEB-B2DF-2A63-DC5FC8132923}"/>
              </a:ext>
            </a:extLst>
          </p:cNvPr>
          <p:cNvSpPr/>
          <p:nvPr/>
        </p:nvSpPr>
        <p:spPr bwMode="auto">
          <a:xfrm>
            <a:off x="425874" y="2033432"/>
            <a:ext cx="5999828" cy="3818791"/>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180000" bIns="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bg1"/>
              </a:buClr>
            </a:pPr>
            <a:endParaRPr lang="en-GB" sz="800" kern="0">
              <a:solidFill>
                <a:schemeClr val="tx2"/>
              </a:solidFill>
            </a:endParaRPr>
          </a:p>
          <a:p>
            <a:pPr marL="571500" indent="-388938" eaLnBrk="0" hangingPunct="0">
              <a:spcBef>
                <a:spcPts val="300"/>
              </a:spcBef>
              <a:spcAft>
                <a:spcPts val="300"/>
              </a:spcAft>
              <a:buClr>
                <a:schemeClr val="tx1"/>
              </a:buClr>
              <a:buFont typeface="Wingdings" panose="05000000000000000000" pitchFamily="2" charset="2"/>
              <a:buChar char="§"/>
            </a:pPr>
            <a:r>
              <a:rPr lang="en-GB" sz="1800" kern="0">
                <a:solidFill>
                  <a:schemeClr val="tx1"/>
                </a:solidFill>
              </a:rPr>
              <a:t>We use a broad and growing range of tools and technologies at GSK. These cover:</a:t>
            </a:r>
          </a:p>
          <a:p>
            <a:pPr marL="1181085" lvl="1" indent="-388938" eaLnBrk="0" hangingPunct="0">
              <a:spcBef>
                <a:spcPts val="300"/>
              </a:spcBef>
              <a:spcAft>
                <a:spcPts val="300"/>
              </a:spcAft>
              <a:buClr>
                <a:schemeClr val="tx1"/>
              </a:buClr>
              <a:buFont typeface="Wingdings" panose="05000000000000000000" pitchFamily="2" charset="2"/>
              <a:buChar char="§"/>
            </a:pPr>
            <a:r>
              <a:rPr lang="en-GB" sz="1800" kern="0">
                <a:solidFill>
                  <a:schemeClr val="tx1"/>
                </a:solidFill>
              </a:rPr>
              <a:t>Storing and accessing data</a:t>
            </a:r>
          </a:p>
          <a:p>
            <a:pPr marL="1181085" lvl="1" indent="-388938" eaLnBrk="0" hangingPunct="0">
              <a:spcBef>
                <a:spcPts val="300"/>
              </a:spcBef>
              <a:spcAft>
                <a:spcPts val="300"/>
              </a:spcAft>
              <a:buClr>
                <a:schemeClr val="tx1"/>
              </a:buClr>
              <a:buFont typeface="Wingdings" panose="05000000000000000000" pitchFamily="2" charset="2"/>
              <a:buChar char="§"/>
            </a:pPr>
            <a:r>
              <a:rPr lang="en-GB" sz="1800" kern="0">
                <a:solidFill>
                  <a:schemeClr val="tx1"/>
                </a:solidFill>
              </a:rPr>
              <a:t>Version controlling code</a:t>
            </a:r>
          </a:p>
          <a:p>
            <a:pPr marL="1181085" lvl="1" indent="-388938" eaLnBrk="0" hangingPunct="0">
              <a:spcBef>
                <a:spcPts val="300"/>
              </a:spcBef>
              <a:spcAft>
                <a:spcPts val="300"/>
              </a:spcAft>
              <a:buClr>
                <a:schemeClr val="tx1"/>
              </a:buClr>
              <a:buFont typeface="Wingdings" panose="05000000000000000000" pitchFamily="2" charset="2"/>
              <a:buChar char="§"/>
            </a:pPr>
            <a:r>
              <a:rPr lang="en-GB" sz="1800" kern="0">
                <a:solidFill>
                  <a:schemeClr val="tx1"/>
                </a:solidFill>
              </a:rPr>
              <a:t>Running analyses </a:t>
            </a:r>
          </a:p>
          <a:p>
            <a:pPr marL="1181085" lvl="1" indent="-388938" eaLnBrk="0" hangingPunct="0">
              <a:spcBef>
                <a:spcPts val="300"/>
              </a:spcBef>
              <a:spcAft>
                <a:spcPts val="300"/>
              </a:spcAft>
              <a:buClr>
                <a:schemeClr val="tx1"/>
              </a:buClr>
              <a:buFont typeface="Wingdings" panose="05000000000000000000" pitchFamily="2" charset="2"/>
              <a:buChar char="§"/>
            </a:pPr>
            <a:r>
              <a:rPr lang="en-GB" sz="1800" kern="0">
                <a:solidFill>
                  <a:schemeClr val="tx1"/>
                </a:solidFill>
              </a:rPr>
              <a:t>Visualising data &amp; results interactively</a:t>
            </a:r>
          </a:p>
          <a:p>
            <a:pPr marL="1181085" lvl="1" indent="-388938" eaLnBrk="0" hangingPunct="0">
              <a:spcBef>
                <a:spcPts val="300"/>
              </a:spcBef>
              <a:spcAft>
                <a:spcPts val="300"/>
              </a:spcAft>
              <a:buClr>
                <a:schemeClr val="tx1"/>
              </a:buClr>
              <a:buFont typeface="Wingdings" panose="05000000000000000000" pitchFamily="2" charset="2"/>
              <a:buChar char="§"/>
            </a:pPr>
            <a:r>
              <a:rPr lang="en-GB" sz="1800" kern="0">
                <a:solidFill>
                  <a:schemeClr val="tx1"/>
                </a:solidFill>
              </a:rPr>
              <a:t>Tools for working effectively as an agile team</a:t>
            </a:r>
          </a:p>
          <a:p>
            <a:pPr marL="1181085" lvl="1" indent="-388938" eaLnBrk="0" hangingPunct="0">
              <a:spcBef>
                <a:spcPts val="300"/>
              </a:spcBef>
              <a:spcAft>
                <a:spcPts val="300"/>
              </a:spcAft>
              <a:buClr>
                <a:schemeClr val="tx1"/>
              </a:buClr>
              <a:buFont typeface="Wingdings" panose="05000000000000000000" pitchFamily="2" charset="2"/>
              <a:buChar char="§"/>
            </a:pPr>
            <a:r>
              <a:rPr lang="en-GB" sz="1800" kern="0">
                <a:solidFill>
                  <a:schemeClr val="tx1"/>
                </a:solidFill>
              </a:rPr>
              <a:t>And many more!</a:t>
            </a:r>
          </a:p>
        </p:txBody>
      </p:sp>
      <p:pic>
        <p:nvPicPr>
          <p:cNvPr id="24" name="Picture 23" descr="A picture containing text, sign, vector graphics&#10;&#10;Description automatically generated">
            <a:extLst>
              <a:ext uri="{FF2B5EF4-FFF2-40B4-BE49-F238E27FC236}">
                <a16:creationId xmlns:a16="http://schemas.microsoft.com/office/drawing/2014/main" id="{4045AC13-97FD-B115-B75D-42D45368724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410318" y="5140260"/>
            <a:ext cx="1611550" cy="916876"/>
          </a:xfrm>
          <a:prstGeom prst="rect">
            <a:avLst/>
          </a:prstGeom>
        </p:spPr>
      </p:pic>
      <p:pic>
        <p:nvPicPr>
          <p:cNvPr id="27" name="Graphic 26">
            <a:extLst>
              <a:ext uri="{FF2B5EF4-FFF2-40B4-BE49-F238E27FC236}">
                <a16:creationId xmlns:a16="http://schemas.microsoft.com/office/drawing/2014/main" id="{EFCB21B0-D825-3707-445A-EAA57BAFC8E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667767" y="1462610"/>
            <a:ext cx="864000" cy="859304"/>
          </a:xfrm>
          <a:prstGeom prst="rect">
            <a:avLst/>
          </a:prstGeom>
        </p:spPr>
      </p:pic>
      <p:pic>
        <p:nvPicPr>
          <p:cNvPr id="29" name="Picture 28" descr="Text, logo&#10;&#10;Description automatically generated">
            <a:extLst>
              <a:ext uri="{FF2B5EF4-FFF2-40B4-BE49-F238E27FC236}">
                <a16:creationId xmlns:a16="http://schemas.microsoft.com/office/drawing/2014/main" id="{CE825ED7-F674-F2CF-D9DA-87A4751E9B3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062168" y="3328973"/>
            <a:ext cx="2915368" cy="863813"/>
          </a:xfrm>
          <a:prstGeom prst="rect">
            <a:avLst/>
          </a:prstGeom>
        </p:spPr>
      </p:pic>
      <p:pic>
        <p:nvPicPr>
          <p:cNvPr id="9" name="Picture 14" descr="Download Microsoft Excel Logo in SVG Vector or PNG File Format - Logo.wine">
            <a:extLst>
              <a:ext uri="{FF2B5EF4-FFF2-40B4-BE49-F238E27FC236}">
                <a16:creationId xmlns:a16="http://schemas.microsoft.com/office/drawing/2014/main" id="{BEC32AEA-FB12-F167-9BE8-D1CD2D7CFBD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763207" y="1330945"/>
            <a:ext cx="1558281" cy="103696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17711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02E8B37-575B-04B1-D9E0-313B3F31AE3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4639E3EE-D7F5-0D16-2363-57923611138C}"/>
              </a:ext>
            </a:extLst>
          </p:cNvPr>
          <p:cNvSpPr/>
          <p:nvPr/>
        </p:nvSpPr>
        <p:spPr bwMode="auto">
          <a:xfrm>
            <a:off x="376239" y="2630103"/>
            <a:ext cx="4975407" cy="798897"/>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72000" rIns="180000" bIns="72000" numCol="1" spcCol="0" rtlCol="0" fromWordArt="0" anchor="t" anchorCtr="0" forceAA="0" compatLnSpc="1">
            <a:prstTxWarp prst="textNoShape">
              <a:avLst/>
            </a:prstTxWarp>
            <a:noAutofit/>
          </a:bodyPr>
          <a:lstStyle/>
          <a:p>
            <a:pPr eaLnBrk="0" fontAlgn="auto" hangingPunct="0">
              <a:spcBef>
                <a:spcPts val="300"/>
              </a:spcBef>
              <a:spcAft>
                <a:spcPts val="300"/>
              </a:spcAft>
              <a:buClr>
                <a:schemeClr val="bg1"/>
              </a:buClr>
            </a:pPr>
            <a:r>
              <a:rPr lang="en-US" sz="3600" kern="0">
                <a:solidFill>
                  <a:srgbClr val="F36633"/>
                </a:solidFill>
              </a:rPr>
              <a:t>Ice breaker time!</a:t>
            </a:r>
          </a:p>
        </p:txBody>
      </p:sp>
      <p:pic>
        <p:nvPicPr>
          <p:cNvPr id="13" name="Graphic 12">
            <a:extLst>
              <a:ext uri="{FF2B5EF4-FFF2-40B4-BE49-F238E27FC236}">
                <a16:creationId xmlns:a16="http://schemas.microsoft.com/office/drawing/2014/main" id="{FCBBB94C-40BE-3C9B-FA99-56DE603E4E97}"/>
              </a:ext>
            </a:extLst>
          </p:cNvPr>
          <p:cNvPicPr>
            <a:picLocks noGrp="1" noRot="1" noChangeAspect="1" noMove="1" noResize="1" noEditPoints="1" noAdjustHandles="1" noChangeArrowheads="1" noChangeShapeType="1" noCrop="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76239" y="6354213"/>
            <a:ext cx="820737" cy="247406"/>
          </a:xfrm>
          <a:prstGeom prst="rect">
            <a:avLst/>
          </a:prstGeom>
        </p:spPr>
      </p:pic>
    </p:spTree>
    <p:custDataLst>
      <p:tags r:id="rId1"/>
    </p:custDataLst>
    <p:extLst>
      <p:ext uri="{BB962C8B-B14F-4D97-AF65-F5344CB8AC3E}">
        <p14:creationId xmlns:p14="http://schemas.microsoft.com/office/powerpoint/2010/main" val="3957104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393FF6AE-6224-0661-F52E-EE3B07B29DA9}"/>
              </a:ext>
            </a:extLst>
          </p:cNvPr>
          <p:cNvPicPr>
            <a:picLocks noGrp="1" noChangeAspect="1"/>
          </p:cNvPicPr>
          <p:nvPr>
            <p:ph type="pic" sz="quarter" idx="14"/>
          </p:nvPr>
        </p:nvPicPr>
        <p:blipFill>
          <a:blip r:embed="rId4" cstate="print">
            <a:extLst>
              <a:ext uri="{28A0092B-C50C-407E-A947-70E740481C1C}">
                <a14:useLocalDpi xmlns:a14="http://schemas.microsoft.com/office/drawing/2010/main" val="0"/>
              </a:ext>
            </a:extLst>
          </a:blip>
          <a:srcRect l="29166" r="29166"/>
          <a:stretch/>
        </p:blipFill>
        <p:spPr>
          <a:xfrm>
            <a:off x="8335011" y="504844"/>
            <a:ext cx="3652838" cy="5848312"/>
          </a:xfrm>
        </p:spPr>
      </p:pic>
      <p:sp>
        <p:nvSpPr>
          <p:cNvPr id="14" name="TextBox 13">
            <a:extLst>
              <a:ext uri="{FF2B5EF4-FFF2-40B4-BE49-F238E27FC236}">
                <a16:creationId xmlns:a16="http://schemas.microsoft.com/office/drawing/2014/main" id="{A49A6E02-D43C-0165-7F70-3CBAE49029A6}"/>
              </a:ext>
            </a:extLst>
          </p:cNvPr>
          <p:cNvSpPr txBox="1"/>
          <p:nvPr/>
        </p:nvSpPr>
        <p:spPr>
          <a:xfrm>
            <a:off x="548639" y="749608"/>
            <a:ext cx="6010205" cy="1200329"/>
          </a:xfrm>
          <a:prstGeom prst="rect">
            <a:avLst/>
          </a:prstGeom>
          <a:noFill/>
        </p:spPr>
        <p:txBody>
          <a:bodyPr wrap="square">
            <a:spAutoFit/>
          </a:bodyPr>
          <a:lstStyle/>
          <a:p>
            <a:r>
              <a:rPr lang="en-US" sz="3600" kern="0">
                <a:solidFill>
                  <a:srgbClr val="F36633"/>
                </a:solidFill>
              </a:rPr>
              <a:t>What year does GSK originate from?</a:t>
            </a:r>
            <a:endParaRPr lang="en-GB" sz="3600">
              <a:solidFill>
                <a:srgbClr val="F36633"/>
              </a:solidFill>
            </a:endParaRPr>
          </a:p>
        </p:txBody>
      </p:sp>
      <p:grpSp>
        <p:nvGrpSpPr>
          <p:cNvPr id="31" name="Group 30">
            <a:extLst>
              <a:ext uri="{FF2B5EF4-FFF2-40B4-BE49-F238E27FC236}">
                <a16:creationId xmlns:a16="http://schemas.microsoft.com/office/drawing/2014/main" id="{13C80BA0-3F82-E01B-73E5-28A955D4050B}"/>
              </a:ext>
            </a:extLst>
          </p:cNvPr>
          <p:cNvGrpSpPr/>
          <p:nvPr/>
        </p:nvGrpSpPr>
        <p:grpSpPr>
          <a:xfrm>
            <a:off x="1639612" y="2595098"/>
            <a:ext cx="1193076" cy="1667803"/>
            <a:chOff x="1092924" y="1989798"/>
            <a:chExt cx="1193076" cy="1667803"/>
          </a:xfrm>
        </p:grpSpPr>
        <p:sp>
          <p:nvSpPr>
            <p:cNvPr id="16" name="Rectangle: Single Corner Snipped 15">
              <a:extLst>
                <a:ext uri="{FF2B5EF4-FFF2-40B4-BE49-F238E27FC236}">
                  <a16:creationId xmlns:a16="http://schemas.microsoft.com/office/drawing/2014/main" id="{0DD8125C-2E39-6B83-B4AB-EDC9680BD19E}"/>
                </a:ext>
              </a:extLst>
            </p:cNvPr>
            <p:cNvSpPr/>
            <p:nvPr/>
          </p:nvSpPr>
          <p:spPr bwMode="auto">
            <a:xfrm>
              <a:off x="1092924" y="1989798"/>
              <a:ext cx="1193076" cy="461665"/>
            </a:xfrm>
            <a:prstGeom prst="snip1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0" rIns="180000" bIns="0" numCol="1" spcCol="0" rtlCol="0" fromWordArt="0" anchor="t" anchorCtr="0" forceAA="0" compatLnSpc="1">
              <a:prstTxWarp prst="textNoShape">
                <a:avLst/>
              </a:prstTxWarp>
              <a:noAutofit/>
            </a:bodyPr>
            <a:lstStyle/>
            <a:p>
              <a:pPr algn="ctr" eaLnBrk="0" fontAlgn="auto" hangingPunct="0">
                <a:buClr>
                  <a:schemeClr val="tx2"/>
                </a:buClr>
                <a:buSzPct val="110000"/>
              </a:pPr>
              <a:r>
                <a:rPr lang="en-GB" b="1" kern="0">
                  <a:solidFill>
                    <a:schemeClr val="tx1"/>
                  </a:solidFill>
                </a:rPr>
                <a:t>A</a:t>
              </a:r>
            </a:p>
          </p:txBody>
        </p:sp>
        <p:sp>
          <p:nvSpPr>
            <p:cNvPr id="17" name="Rectangle 16">
              <a:extLst>
                <a:ext uri="{FF2B5EF4-FFF2-40B4-BE49-F238E27FC236}">
                  <a16:creationId xmlns:a16="http://schemas.microsoft.com/office/drawing/2014/main" id="{97B8EF0C-1B61-DE9E-08A4-A283318AFFB6}"/>
                </a:ext>
              </a:extLst>
            </p:cNvPr>
            <p:cNvSpPr/>
            <p:nvPr/>
          </p:nvSpPr>
          <p:spPr bwMode="auto">
            <a:xfrm>
              <a:off x="1092924" y="2537099"/>
              <a:ext cx="1193076" cy="1120502"/>
            </a:xfrm>
            <a:prstGeom prst="rect">
              <a:avLst/>
            </a:prstGeom>
            <a:noFill/>
            <a:ln w="28575">
              <a:solidFill>
                <a:schemeClr val="tx1"/>
              </a:solidFill>
              <a:prstDash val="solid"/>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marL="285750" indent="-285750" algn="l" eaLnBrk="0" fontAlgn="auto" hangingPunct="0">
                <a:spcBef>
                  <a:spcPts val="300"/>
                </a:spcBef>
                <a:spcAft>
                  <a:spcPts val="300"/>
                </a:spcAft>
                <a:buClr>
                  <a:schemeClr val="tx2"/>
                </a:buClr>
                <a:buSzPct val="110000"/>
                <a:buFont typeface="Arial" panose="020B0604020202020204" pitchFamily="34" charset="0"/>
                <a:buChar char="•"/>
              </a:pPr>
              <a:endParaRPr lang="en-GB" sz="1600" kern="0" err="1">
                <a:solidFill>
                  <a:schemeClr val="tx1"/>
                </a:solidFill>
              </a:endParaRPr>
            </a:p>
          </p:txBody>
        </p:sp>
        <p:sp>
          <p:nvSpPr>
            <p:cNvPr id="30" name="TextBox 29">
              <a:extLst>
                <a:ext uri="{FF2B5EF4-FFF2-40B4-BE49-F238E27FC236}">
                  <a16:creationId xmlns:a16="http://schemas.microsoft.com/office/drawing/2014/main" id="{CFBC03D2-4FA0-2787-E597-10473171FA32}"/>
                </a:ext>
              </a:extLst>
            </p:cNvPr>
            <p:cNvSpPr txBox="1"/>
            <p:nvPr/>
          </p:nvSpPr>
          <p:spPr>
            <a:xfrm>
              <a:off x="1232262" y="2825570"/>
              <a:ext cx="914400" cy="543560"/>
            </a:xfrm>
            <a:prstGeom prst="rect">
              <a:avLst/>
            </a:prstGeom>
            <a:noFill/>
          </p:spPr>
          <p:txBody>
            <a:bodyPr wrap="none" lIns="180000" tIns="180000" rIns="180000" bIns="180000" rtlCol="0">
              <a:noAutofit/>
            </a:bodyPr>
            <a:lstStyle/>
            <a:p>
              <a:pPr algn="ctr">
                <a:spcBef>
                  <a:spcPts val="300"/>
                </a:spcBef>
                <a:spcAft>
                  <a:spcPts val="300"/>
                </a:spcAft>
                <a:buClr>
                  <a:schemeClr val="tx2"/>
                </a:buClr>
                <a:buSzPct val="110000"/>
              </a:pPr>
              <a:r>
                <a:rPr lang="en-GB" sz="1600" b="1"/>
                <a:t>1715</a:t>
              </a:r>
            </a:p>
          </p:txBody>
        </p:sp>
      </p:grpSp>
      <p:grpSp>
        <p:nvGrpSpPr>
          <p:cNvPr id="32" name="Group 31">
            <a:extLst>
              <a:ext uri="{FF2B5EF4-FFF2-40B4-BE49-F238E27FC236}">
                <a16:creationId xmlns:a16="http://schemas.microsoft.com/office/drawing/2014/main" id="{AB9C6584-7B90-5C9B-060A-EB3FF873ECB3}"/>
              </a:ext>
            </a:extLst>
          </p:cNvPr>
          <p:cNvGrpSpPr/>
          <p:nvPr/>
        </p:nvGrpSpPr>
        <p:grpSpPr>
          <a:xfrm>
            <a:off x="3373343" y="2595098"/>
            <a:ext cx="1193076" cy="1667803"/>
            <a:chOff x="1092924" y="1989798"/>
            <a:chExt cx="1193076" cy="1667803"/>
          </a:xfrm>
        </p:grpSpPr>
        <p:sp>
          <p:nvSpPr>
            <p:cNvPr id="33" name="Rectangle: Single Corner Snipped 32">
              <a:extLst>
                <a:ext uri="{FF2B5EF4-FFF2-40B4-BE49-F238E27FC236}">
                  <a16:creationId xmlns:a16="http://schemas.microsoft.com/office/drawing/2014/main" id="{E3E68A20-BDE1-71E4-0D5F-13902DF802C7}"/>
                </a:ext>
              </a:extLst>
            </p:cNvPr>
            <p:cNvSpPr/>
            <p:nvPr/>
          </p:nvSpPr>
          <p:spPr bwMode="auto">
            <a:xfrm>
              <a:off x="1092924" y="1989798"/>
              <a:ext cx="1193076" cy="461665"/>
            </a:xfrm>
            <a:prstGeom prst="snip1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0" rIns="180000" bIns="0" numCol="1" spcCol="0" rtlCol="0" fromWordArt="0" anchor="t" anchorCtr="0" forceAA="0" compatLnSpc="1">
              <a:prstTxWarp prst="textNoShape">
                <a:avLst/>
              </a:prstTxWarp>
              <a:noAutofit/>
            </a:bodyPr>
            <a:lstStyle/>
            <a:p>
              <a:pPr algn="ctr" eaLnBrk="0" fontAlgn="auto" hangingPunct="0">
                <a:buClr>
                  <a:schemeClr val="tx2"/>
                </a:buClr>
                <a:buSzPct val="110000"/>
              </a:pPr>
              <a:r>
                <a:rPr lang="en-GB" b="1" kern="0">
                  <a:solidFill>
                    <a:schemeClr val="tx1"/>
                  </a:solidFill>
                </a:rPr>
                <a:t>B</a:t>
              </a:r>
            </a:p>
          </p:txBody>
        </p:sp>
        <p:sp>
          <p:nvSpPr>
            <p:cNvPr id="34" name="Rectangle 33">
              <a:extLst>
                <a:ext uri="{FF2B5EF4-FFF2-40B4-BE49-F238E27FC236}">
                  <a16:creationId xmlns:a16="http://schemas.microsoft.com/office/drawing/2014/main" id="{100EAA4D-D559-7F01-FCE8-0598DC512003}"/>
                </a:ext>
              </a:extLst>
            </p:cNvPr>
            <p:cNvSpPr/>
            <p:nvPr/>
          </p:nvSpPr>
          <p:spPr bwMode="auto">
            <a:xfrm>
              <a:off x="1092924" y="2537099"/>
              <a:ext cx="1193076" cy="1120502"/>
            </a:xfrm>
            <a:prstGeom prst="rect">
              <a:avLst/>
            </a:prstGeom>
            <a:noFill/>
            <a:ln w="28575">
              <a:solidFill>
                <a:schemeClr val="tx1"/>
              </a:solidFill>
              <a:prstDash val="solid"/>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marL="285750" indent="-285750" algn="l" eaLnBrk="0" fontAlgn="auto" hangingPunct="0">
                <a:spcBef>
                  <a:spcPts val="300"/>
                </a:spcBef>
                <a:spcAft>
                  <a:spcPts val="300"/>
                </a:spcAft>
                <a:buClr>
                  <a:schemeClr val="tx2"/>
                </a:buClr>
                <a:buSzPct val="110000"/>
                <a:buFont typeface="Arial" panose="020B0604020202020204" pitchFamily="34" charset="0"/>
                <a:buChar char="•"/>
              </a:pPr>
              <a:endParaRPr lang="en-GB" sz="1600" kern="0" err="1">
                <a:solidFill>
                  <a:schemeClr val="tx1"/>
                </a:solidFill>
              </a:endParaRPr>
            </a:p>
          </p:txBody>
        </p:sp>
        <p:sp>
          <p:nvSpPr>
            <p:cNvPr id="35" name="TextBox 34">
              <a:extLst>
                <a:ext uri="{FF2B5EF4-FFF2-40B4-BE49-F238E27FC236}">
                  <a16:creationId xmlns:a16="http://schemas.microsoft.com/office/drawing/2014/main" id="{0D96F814-86FE-98DF-7E29-C842DDD1D2EF}"/>
                </a:ext>
              </a:extLst>
            </p:cNvPr>
            <p:cNvSpPr txBox="1"/>
            <p:nvPr/>
          </p:nvSpPr>
          <p:spPr>
            <a:xfrm>
              <a:off x="1232262" y="2825570"/>
              <a:ext cx="914400" cy="543560"/>
            </a:xfrm>
            <a:prstGeom prst="rect">
              <a:avLst/>
            </a:prstGeom>
            <a:noFill/>
          </p:spPr>
          <p:txBody>
            <a:bodyPr wrap="none" lIns="180000" tIns="180000" rIns="180000" bIns="180000" rtlCol="0">
              <a:noAutofit/>
            </a:bodyPr>
            <a:lstStyle/>
            <a:p>
              <a:pPr algn="ctr">
                <a:spcBef>
                  <a:spcPts val="300"/>
                </a:spcBef>
                <a:spcAft>
                  <a:spcPts val="300"/>
                </a:spcAft>
                <a:buClr>
                  <a:schemeClr val="tx2"/>
                </a:buClr>
                <a:buSzPct val="110000"/>
              </a:pPr>
              <a:r>
                <a:rPr lang="en-GB" sz="1600" b="1"/>
                <a:t>1903</a:t>
              </a:r>
            </a:p>
          </p:txBody>
        </p:sp>
      </p:grpSp>
      <p:grpSp>
        <p:nvGrpSpPr>
          <p:cNvPr id="36" name="Group 35">
            <a:extLst>
              <a:ext uri="{FF2B5EF4-FFF2-40B4-BE49-F238E27FC236}">
                <a16:creationId xmlns:a16="http://schemas.microsoft.com/office/drawing/2014/main" id="{3EB6447B-B96B-4DE8-6874-7ED117EFA61A}"/>
              </a:ext>
            </a:extLst>
          </p:cNvPr>
          <p:cNvGrpSpPr/>
          <p:nvPr/>
        </p:nvGrpSpPr>
        <p:grpSpPr>
          <a:xfrm>
            <a:off x="5107074" y="2595098"/>
            <a:ext cx="1193076" cy="1667803"/>
            <a:chOff x="1092924" y="1989798"/>
            <a:chExt cx="1193076" cy="1667803"/>
          </a:xfrm>
        </p:grpSpPr>
        <p:sp>
          <p:nvSpPr>
            <p:cNvPr id="37" name="Rectangle: Single Corner Snipped 36">
              <a:extLst>
                <a:ext uri="{FF2B5EF4-FFF2-40B4-BE49-F238E27FC236}">
                  <a16:creationId xmlns:a16="http://schemas.microsoft.com/office/drawing/2014/main" id="{0DDFBA43-C335-B097-395A-2C7382D3F65E}"/>
                </a:ext>
              </a:extLst>
            </p:cNvPr>
            <p:cNvSpPr/>
            <p:nvPr/>
          </p:nvSpPr>
          <p:spPr bwMode="auto">
            <a:xfrm>
              <a:off x="1092924" y="1989798"/>
              <a:ext cx="1193076" cy="461665"/>
            </a:xfrm>
            <a:prstGeom prst="snip1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0" rIns="180000" bIns="0" numCol="1" spcCol="0" rtlCol="0" fromWordArt="0" anchor="t" anchorCtr="0" forceAA="0" compatLnSpc="1">
              <a:prstTxWarp prst="textNoShape">
                <a:avLst/>
              </a:prstTxWarp>
              <a:noAutofit/>
            </a:bodyPr>
            <a:lstStyle/>
            <a:p>
              <a:pPr algn="ctr" eaLnBrk="0" fontAlgn="auto" hangingPunct="0">
                <a:buClr>
                  <a:schemeClr val="tx2"/>
                </a:buClr>
                <a:buSzPct val="110000"/>
              </a:pPr>
              <a:r>
                <a:rPr lang="en-GB" b="1" kern="0">
                  <a:solidFill>
                    <a:schemeClr val="tx1"/>
                  </a:solidFill>
                </a:rPr>
                <a:t>C</a:t>
              </a:r>
            </a:p>
          </p:txBody>
        </p:sp>
        <p:sp>
          <p:nvSpPr>
            <p:cNvPr id="38" name="Rectangle 37">
              <a:extLst>
                <a:ext uri="{FF2B5EF4-FFF2-40B4-BE49-F238E27FC236}">
                  <a16:creationId xmlns:a16="http://schemas.microsoft.com/office/drawing/2014/main" id="{702793EA-237C-E54C-E6F6-B3B7346C9B4B}"/>
                </a:ext>
              </a:extLst>
            </p:cNvPr>
            <p:cNvSpPr/>
            <p:nvPr/>
          </p:nvSpPr>
          <p:spPr bwMode="auto">
            <a:xfrm>
              <a:off x="1092924" y="2537099"/>
              <a:ext cx="1193076" cy="1120502"/>
            </a:xfrm>
            <a:prstGeom prst="rect">
              <a:avLst/>
            </a:prstGeom>
            <a:noFill/>
            <a:ln w="28575">
              <a:solidFill>
                <a:schemeClr val="tx1"/>
              </a:solidFill>
              <a:prstDash val="solid"/>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marL="285750" indent="-285750" algn="l" eaLnBrk="0" fontAlgn="auto" hangingPunct="0">
                <a:spcBef>
                  <a:spcPts val="300"/>
                </a:spcBef>
                <a:spcAft>
                  <a:spcPts val="300"/>
                </a:spcAft>
                <a:buClr>
                  <a:schemeClr val="tx2"/>
                </a:buClr>
                <a:buSzPct val="110000"/>
                <a:buFont typeface="Arial" panose="020B0604020202020204" pitchFamily="34" charset="0"/>
                <a:buChar char="•"/>
              </a:pPr>
              <a:endParaRPr lang="en-GB" sz="1600" kern="0" err="1">
                <a:solidFill>
                  <a:schemeClr val="tx1"/>
                </a:solidFill>
              </a:endParaRPr>
            </a:p>
          </p:txBody>
        </p:sp>
        <p:sp>
          <p:nvSpPr>
            <p:cNvPr id="39" name="TextBox 38">
              <a:extLst>
                <a:ext uri="{FF2B5EF4-FFF2-40B4-BE49-F238E27FC236}">
                  <a16:creationId xmlns:a16="http://schemas.microsoft.com/office/drawing/2014/main" id="{1003BB6C-849D-335C-32DA-FB07E013AA1A}"/>
                </a:ext>
              </a:extLst>
            </p:cNvPr>
            <p:cNvSpPr txBox="1"/>
            <p:nvPr/>
          </p:nvSpPr>
          <p:spPr>
            <a:xfrm>
              <a:off x="1232262" y="2825570"/>
              <a:ext cx="914400" cy="543560"/>
            </a:xfrm>
            <a:prstGeom prst="rect">
              <a:avLst/>
            </a:prstGeom>
            <a:noFill/>
          </p:spPr>
          <p:txBody>
            <a:bodyPr wrap="none" lIns="180000" tIns="180000" rIns="180000" bIns="180000" rtlCol="0">
              <a:noAutofit/>
            </a:bodyPr>
            <a:lstStyle/>
            <a:p>
              <a:pPr algn="ctr">
                <a:spcBef>
                  <a:spcPts val="300"/>
                </a:spcBef>
                <a:spcAft>
                  <a:spcPts val="300"/>
                </a:spcAft>
                <a:buClr>
                  <a:schemeClr val="tx2"/>
                </a:buClr>
                <a:buSzPct val="110000"/>
              </a:pPr>
              <a:r>
                <a:rPr lang="en-GB" sz="1600" b="1"/>
                <a:t>2007</a:t>
              </a:r>
            </a:p>
          </p:txBody>
        </p:sp>
      </p:grpSp>
      <p:grpSp>
        <p:nvGrpSpPr>
          <p:cNvPr id="4" name="Group 3">
            <a:extLst>
              <a:ext uri="{FF2B5EF4-FFF2-40B4-BE49-F238E27FC236}">
                <a16:creationId xmlns:a16="http://schemas.microsoft.com/office/drawing/2014/main" id="{6B592C82-10F0-1E19-F9E6-CB5C1A6D799E}"/>
              </a:ext>
            </a:extLst>
          </p:cNvPr>
          <p:cNvGrpSpPr/>
          <p:nvPr/>
        </p:nvGrpSpPr>
        <p:grpSpPr>
          <a:xfrm>
            <a:off x="548639" y="4933556"/>
            <a:ext cx="7223709" cy="923330"/>
            <a:chOff x="599491" y="5001289"/>
            <a:chExt cx="7223709" cy="923330"/>
          </a:xfrm>
        </p:grpSpPr>
        <p:sp>
          <p:nvSpPr>
            <p:cNvPr id="40" name="TextBox 39">
              <a:extLst>
                <a:ext uri="{FF2B5EF4-FFF2-40B4-BE49-F238E27FC236}">
                  <a16:creationId xmlns:a16="http://schemas.microsoft.com/office/drawing/2014/main" id="{9C6B7D2F-DAD2-6649-C974-4D98D03516FD}"/>
                </a:ext>
              </a:extLst>
            </p:cNvPr>
            <p:cNvSpPr txBox="1"/>
            <p:nvPr/>
          </p:nvSpPr>
          <p:spPr>
            <a:xfrm>
              <a:off x="1061156" y="5001289"/>
              <a:ext cx="6762044" cy="923330"/>
            </a:xfrm>
            <a:prstGeom prst="rect">
              <a:avLst/>
            </a:prstGeom>
            <a:noFill/>
          </p:spPr>
          <p:txBody>
            <a:bodyPr wrap="square">
              <a:spAutoFit/>
            </a:bodyPr>
            <a:lstStyle/>
            <a:p>
              <a:r>
                <a:rPr lang="en-US" sz="1800" i="1" kern="0"/>
                <a:t>Many biopharma companies are made from legacy companies that join forces. GSK has a long history of mergers – the last of which happened in 2000!</a:t>
              </a:r>
              <a:endParaRPr lang="en-GB" sz="1800" i="1"/>
            </a:p>
          </p:txBody>
        </p:sp>
        <p:pic>
          <p:nvPicPr>
            <p:cNvPr id="2" name="Graphic 1">
              <a:extLst>
                <a:ext uri="{FF2B5EF4-FFF2-40B4-BE49-F238E27FC236}">
                  <a16:creationId xmlns:a16="http://schemas.microsoft.com/office/drawing/2014/main" id="{CFB21657-D5FA-D41D-4A8D-E589F7A90D3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9491" y="5001289"/>
              <a:ext cx="461665" cy="461665"/>
            </a:xfrm>
            <a:prstGeom prst="rect">
              <a:avLst/>
            </a:prstGeom>
          </p:spPr>
        </p:pic>
      </p:grpSp>
    </p:spTree>
    <p:custDataLst>
      <p:tags r:id="rId1"/>
    </p:custDataLst>
    <p:extLst>
      <p:ext uri="{BB962C8B-B14F-4D97-AF65-F5344CB8AC3E}">
        <p14:creationId xmlns:p14="http://schemas.microsoft.com/office/powerpoint/2010/main" val="27265137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750" fill="hold"/>
                                        <p:tgtEl>
                                          <p:spTgt spid="31"/>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DESIGN_ID_GSK " val="DqY5De45"/>
  <p:tag name="ARTICULATE_SLIDE_COUNT" val="30"/>
  <p:tag name="ARTICULATE_PROJECT_OPEN"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GSK ">
  <a:themeElements>
    <a:clrScheme name="GSK_Template_2022">
      <a:dk1>
        <a:srgbClr val="000000"/>
      </a:dk1>
      <a:lt1>
        <a:sysClr val="window" lastClr="FFFFFF"/>
      </a:lt1>
      <a:dk2>
        <a:srgbClr val="F36633"/>
      </a:dk2>
      <a:lt2>
        <a:srgbClr val="959595"/>
      </a:lt2>
      <a:accent1>
        <a:srgbClr val="6658A6"/>
      </a:accent1>
      <a:accent2>
        <a:srgbClr val="E21860"/>
      </a:accent2>
      <a:accent3>
        <a:srgbClr val="69B445"/>
      </a:accent3>
      <a:accent4>
        <a:srgbClr val="244EA2"/>
      </a:accent4>
      <a:accent5>
        <a:srgbClr val="FFC709"/>
      </a:accent5>
      <a:accent6>
        <a:srgbClr val="DC4133"/>
      </a:accent6>
      <a:hlink>
        <a:srgbClr val="000000"/>
      </a:hlink>
      <a:folHlink>
        <a:srgbClr val="F0EFED"/>
      </a:folHlink>
    </a:clrScheme>
    <a:fontScheme name="GSK_Template_2022">
      <a:majorFont>
        <a:latin typeface="Arial"/>
        <a:ea typeface=""/>
        <a:cs typeface="Noto Sans"/>
      </a:majorFont>
      <a:minorFont>
        <a:latin typeface="Arial"/>
        <a:ea typeface=""/>
        <a:cs typeface="Noto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95000"/>
          </a:schemeClr>
        </a:solidFill>
        <a:ln>
          <a:noFill/>
          <a:headEnd/>
          <a:tailEnd/>
        </a:ln>
        <a:effectLst/>
      </a:spPr>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defPPr marL="285750" indent="-285750" algn="l" eaLnBrk="0" fontAlgn="auto" hangingPunct="0">
          <a:spcBef>
            <a:spcPts val="300"/>
          </a:spcBef>
          <a:spcAft>
            <a:spcPts val="300"/>
          </a:spcAft>
          <a:buClr>
            <a:schemeClr val="tx2"/>
          </a:buClr>
          <a:buSzPct val="110000"/>
          <a:buFont typeface="Arial" panose="020B0604020202020204" pitchFamily="34" charset="0"/>
          <a:buChar char="•"/>
          <a:defRPr sz="1600" kern="0" dirty="0" err="1" smtClean="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19050" cap="rnd">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0000" tIns="180000" rIns="180000" bIns="180000" rtlCol="0">
        <a:normAutofit/>
      </a:bodyPr>
      <a:lstStyle>
        <a:defPPr marL="285750" indent="-285750" algn="l">
          <a:spcBef>
            <a:spcPts val="300"/>
          </a:spcBef>
          <a:spcAft>
            <a:spcPts val="300"/>
          </a:spcAft>
          <a:buClr>
            <a:schemeClr val="tx2"/>
          </a:buClr>
          <a:buSzPct val="110000"/>
          <a:buFont typeface="Arial" panose="020B0604020202020204" pitchFamily="34" charset="0"/>
          <a:buChar char="•"/>
          <a:defRPr sz="1600" dirty="0" err="1" smtClean="0"/>
        </a:defPPr>
      </a:lstStyle>
    </a:txDef>
  </a:objectDefaults>
  <a:extraClrSchemeLst/>
  <a:extLst>
    <a:ext uri="{05A4C25C-085E-4340-85A3-A5531E510DB2}">
      <thm15:themeFamily xmlns:thm15="http://schemas.microsoft.com/office/thememl/2012/main" name="GSK_New_PPT_16x9_Template_Sep22_v2  -  Read-Only" id="{EE3E7A9B-3AB6-4322-B87F-828C0A0D3317}" vid="{EC6655C6-C3EC-4531-B19E-81C81EAA6C18}"/>
    </a:ext>
  </a:extLst>
</a:theme>
</file>

<file path=ppt/theme/theme2.xml><?xml version="1.0" encoding="utf-8"?>
<a:theme xmlns:a="http://schemas.openxmlformats.org/drawingml/2006/main" name="GSK ">
  <a:themeElements>
    <a:clrScheme name="GSK_Template_2022">
      <a:dk1>
        <a:srgbClr val="000000"/>
      </a:dk1>
      <a:lt1>
        <a:sysClr val="window" lastClr="FFFFFF"/>
      </a:lt1>
      <a:dk2>
        <a:srgbClr val="F36633"/>
      </a:dk2>
      <a:lt2>
        <a:srgbClr val="959595"/>
      </a:lt2>
      <a:accent1>
        <a:srgbClr val="6658A6"/>
      </a:accent1>
      <a:accent2>
        <a:srgbClr val="E21860"/>
      </a:accent2>
      <a:accent3>
        <a:srgbClr val="69B445"/>
      </a:accent3>
      <a:accent4>
        <a:srgbClr val="244EA2"/>
      </a:accent4>
      <a:accent5>
        <a:srgbClr val="FFC709"/>
      </a:accent5>
      <a:accent6>
        <a:srgbClr val="DC4133"/>
      </a:accent6>
      <a:hlink>
        <a:srgbClr val="000000"/>
      </a:hlink>
      <a:folHlink>
        <a:srgbClr val="F0EFED"/>
      </a:folHlink>
    </a:clrScheme>
    <a:fontScheme name="GSK_Template_2022">
      <a:majorFont>
        <a:latin typeface="Arial"/>
        <a:ea typeface=""/>
        <a:cs typeface="Noto Sans"/>
      </a:majorFont>
      <a:minorFont>
        <a:latin typeface="Arial"/>
        <a:ea typeface=""/>
        <a:cs typeface="Noto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95000"/>
          </a:schemeClr>
        </a:solidFill>
        <a:ln>
          <a:noFill/>
          <a:headEnd/>
          <a:tailEnd/>
        </a:ln>
        <a:effectLst/>
      </a:spPr>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defPPr marL="285750" indent="-285750" algn="l" eaLnBrk="0" fontAlgn="auto" hangingPunct="0">
          <a:spcBef>
            <a:spcPts val="300"/>
          </a:spcBef>
          <a:spcAft>
            <a:spcPts val="300"/>
          </a:spcAft>
          <a:buClr>
            <a:schemeClr val="tx2"/>
          </a:buClr>
          <a:buSzPct val="110000"/>
          <a:buFont typeface="Arial" panose="020B0604020202020204" pitchFamily="34" charset="0"/>
          <a:buChar char="•"/>
          <a:defRPr sz="1600" kern="0" dirty="0" err="1" smtClean="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19050" cap="rnd">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0000" tIns="180000" rIns="180000" bIns="180000" rtlCol="0">
        <a:normAutofit/>
      </a:bodyPr>
      <a:lstStyle>
        <a:defPPr marL="285750" indent="-285750" algn="l">
          <a:spcBef>
            <a:spcPts val="300"/>
          </a:spcBef>
          <a:spcAft>
            <a:spcPts val="300"/>
          </a:spcAft>
          <a:buClr>
            <a:schemeClr val="tx2"/>
          </a:buClr>
          <a:buSzPct val="110000"/>
          <a:buFont typeface="Arial" panose="020B0604020202020204" pitchFamily="34" charset="0"/>
          <a:buChar char="•"/>
          <a:defRPr sz="1600" dirty="0" err="1" smtClean="0"/>
        </a:defPPr>
      </a:lstStyle>
    </a:txDef>
  </a:objectDefaults>
  <a:extraClrSchemeLst/>
  <a:extLst>
    <a:ext uri="{05A4C25C-085E-4340-85A3-A5531E510DB2}">
      <thm15:themeFamily xmlns:thm15="http://schemas.microsoft.com/office/thememl/2012/main" name="GSK_New_PPT_16x9_Template_Sep22_v2  -  Read-Only" id="{EE3E7A9B-3AB6-4322-B87F-828C0A0D3317}" vid="{EC6655C6-C3EC-4531-B19E-81C81EAA6C18}"/>
    </a:ext>
  </a:extLst>
</a:theme>
</file>

<file path=ppt/theme/theme3.xml><?xml version="1.0" encoding="utf-8"?>
<a:theme xmlns:a="http://schemas.openxmlformats.org/drawingml/2006/main" name="GSK ">
  <a:themeElements>
    <a:clrScheme name="GSK_Template_2022">
      <a:dk1>
        <a:srgbClr val="000000"/>
      </a:dk1>
      <a:lt1>
        <a:sysClr val="window" lastClr="FFFFFF"/>
      </a:lt1>
      <a:dk2>
        <a:srgbClr val="F36633"/>
      </a:dk2>
      <a:lt2>
        <a:srgbClr val="959595"/>
      </a:lt2>
      <a:accent1>
        <a:srgbClr val="6658A6"/>
      </a:accent1>
      <a:accent2>
        <a:srgbClr val="E21860"/>
      </a:accent2>
      <a:accent3>
        <a:srgbClr val="69B445"/>
      </a:accent3>
      <a:accent4>
        <a:srgbClr val="244EA2"/>
      </a:accent4>
      <a:accent5>
        <a:srgbClr val="FFC709"/>
      </a:accent5>
      <a:accent6>
        <a:srgbClr val="DC4133"/>
      </a:accent6>
      <a:hlink>
        <a:srgbClr val="000000"/>
      </a:hlink>
      <a:folHlink>
        <a:srgbClr val="F0EFED"/>
      </a:folHlink>
    </a:clrScheme>
    <a:fontScheme name="GSK_Template_2022">
      <a:majorFont>
        <a:latin typeface="Arial"/>
        <a:ea typeface=""/>
        <a:cs typeface="Noto Sans"/>
      </a:majorFont>
      <a:minorFont>
        <a:latin typeface="Arial"/>
        <a:ea typeface=""/>
        <a:cs typeface="Noto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95000"/>
          </a:schemeClr>
        </a:solidFill>
        <a:ln>
          <a:noFill/>
          <a:headEnd/>
          <a:tailEnd/>
        </a:ln>
        <a:effectLst/>
      </a:spPr>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defPPr marL="285750" indent="-285750" algn="l" eaLnBrk="0" fontAlgn="auto" hangingPunct="0">
          <a:spcBef>
            <a:spcPts val="300"/>
          </a:spcBef>
          <a:spcAft>
            <a:spcPts val="300"/>
          </a:spcAft>
          <a:buClr>
            <a:schemeClr val="tx2"/>
          </a:buClr>
          <a:buSzPct val="110000"/>
          <a:buFont typeface="Arial" panose="020B0604020202020204" pitchFamily="34" charset="0"/>
          <a:buChar char="•"/>
          <a:defRPr sz="1600" kern="0" dirty="0" err="1" smtClean="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19050" cap="rnd">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0000" tIns="180000" rIns="180000" bIns="180000" rtlCol="0">
        <a:normAutofit/>
      </a:bodyPr>
      <a:lstStyle>
        <a:defPPr marL="285750" indent="-285750" algn="l">
          <a:spcBef>
            <a:spcPts val="300"/>
          </a:spcBef>
          <a:spcAft>
            <a:spcPts val="300"/>
          </a:spcAft>
          <a:buClr>
            <a:schemeClr val="tx2"/>
          </a:buClr>
          <a:buSzPct val="110000"/>
          <a:buFont typeface="Arial" panose="020B0604020202020204" pitchFamily="34" charset="0"/>
          <a:buChar char="•"/>
          <a:defRPr sz="1600" dirty="0" err="1" smtClean="0"/>
        </a:defPPr>
      </a:lstStyle>
    </a:txDef>
  </a:objectDefaults>
  <a:extraClrSchemeLst/>
  <a:extLst>
    <a:ext uri="{05A4C25C-085E-4340-85A3-A5531E510DB2}">
      <thm15:themeFamily xmlns:thm15="http://schemas.microsoft.com/office/thememl/2012/main" name="GSK_New_PPT_16x9_Template_Sep22_v2  -  Read-Only" id="{EE3E7A9B-3AB6-4322-B87F-828C0A0D3317}" vid="{EC6655C6-C3EC-4531-B19E-81C81EAA6C18}"/>
    </a:ext>
  </a:extLst>
</a:theme>
</file>

<file path=ppt/theme/theme4.xml><?xml version="1.0" encoding="utf-8"?>
<a:theme xmlns:a="http://schemas.openxmlformats.org/drawingml/2006/main" name="Office Theme">
  <a:themeElements>
    <a:clrScheme name="GSK_Template_2022">
      <a:dk1>
        <a:srgbClr val="000000"/>
      </a:dk1>
      <a:lt1>
        <a:sysClr val="window" lastClr="FFFFFF"/>
      </a:lt1>
      <a:dk2>
        <a:srgbClr val="F36633"/>
      </a:dk2>
      <a:lt2>
        <a:srgbClr val="959595"/>
      </a:lt2>
      <a:accent1>
        <a:srgbClr val="6658A6"/>
      </a:accent1>
      <a:accent2>
        <a:srgbClr val="E21860"/>
      </a:accent2>
      <a:accent3>
        <a:srgbClr val="69B445"/>
      </a:accent3>
      <a:accent4>
        <a:srgbClr val="244EA2"/>
      </a:accent4>
      <a:accent5>
        <a:srgbClr val="FFC709"/>
      </a:accent5>
      <a:accent6>
        <a:srgbClr val="DC4133"/>
      </a:accent6>
      <a:hlink>
        <a:srgbClr val="000000"/>
      </a:hlink>
      <a:folHlink>
        <a:srgbClr val="F0EFED"/>
      </a:folHlink>
    </a:clrScheme>
    <a:fontScheme name="GSK_Template_2022">
      <a:majorFont>
        <a:latin typeface="Arial"/>
        <a:ea typeface=""/>
        <a:cs typeface="Noto Sans"/>
      </a:majorFont>
      <a:minorFont>
        <a:latin typeface="Arial"/>
        <a:ea typeface=""/>
        <a:cs typeface="Noto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GSK_Template_2022">
      <a:dk1>
        <a:srgbClr val="000000"/>
      </a:dk1>
      <a:lt1>
        <a:sysClr val="window" lastClr="FFFFFF"/>
      </a:lt1>
      <a:dk2>
        <a:srgbClr val="F36633"/>
      </a:dk2>
      <a:lt2>
        <a:srgbClr val="959595"/>
      </a:lt2>
      <a:accent1>
        <a:srgbClr val="6658A6"/>
      </a:accent1>
      <a:accent2>
        <a:srgbClr val="E21860"/>
      </a:accent2>
      <a:accent3>
        <a:srgbClr val="69B445"/>
      </a:accent3>
      <a:accent4>
        <a:srgbClr val="244EA2"/>
      </a:accent4>
      <a:accent5>
        <a:srgbClr val="FFC709"/>
      </a:accent5>
      <a:accent6>
        <a:srgbClr val="DC4133"/>
      </a:accent6>
      <a:hlink>
        <a:srgbClr val="000000"/>
      </a:hlink>
      <a:folHlink>
        <a:srgbClr val="F0EFED"/>
      </a:folHlink>
    </a:clrScheme>
    <a:fontScheme name="GSK_Template_2022">
      <a:majorFont>
        <a:latin typeface="Arial"/>
        <a:ea typeface=""/>
        <a:cs typeface="Noto Sans"/>
      </a:majorFont>
      <a:minorFont>
        <a:latin typeface="Arial"/>
        <a:ea typeface=""/>
        <a:cs typeface="Noto San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77BC96C53AC91448B24931B71C72744" ma:contentTypeVersion="6" ma:contentTypeDescription="Create a new document." ma:contentTypeScope="" ma:versionID="be9719ac43962b704393c787678fb391">
  <xsd:schema xmlns:xsd="http://www.w3.org/2001/XMLSchema" xmlns:xs="http://www.w3.org/2001/XMLSchema" xmlns:p="http://schemas.microsoft.com/office/2006/metadata/properties" xmlns:ns2="3078a058-1d05-4856-b739-01fbaabd08f7" xmlns:ns3="5f224914-cb98-4559-82bc-ec7a0cb14ab2" targetNamespace="http://schemas.microsoft.com/office/2006/metadata/properties" ma:root="true" ma:fieldsID="2f43bd68f541077f4e25c20359c7baa4" ns2:_="" ns3:_="">
    <xsd:import namespace="3078a058-1d05-4856-b739-01fbaabd08f7"/>
    <xsd:import namespace="5f224914-cb98-4559-82bc-ec7a0cb14ab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078a058-1d05-4856-b739-01fbaabd08f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f224914-cb98-4559-82bc-ec7a0cb14ab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1C50CB0-419D-4C36-98C1-A36EDF741CA7}">
  <ds:schemaRefs>
    <ds:schemaRef ds:uri="http://schemas.microsoft.com/sharepoint/v3/contenttype/forms"/>
  </ds:schemaRefs>
</ds:datastoreItem>
</file>

<file path=customXml/itemProps2.xml><?xml version="1.0" encoding="utf-8"?>
<ds:datastoreItem xmlns:ds="http://schemas.openxmlformats.org/officeDocument/2006/customXml" ds:itemID="{924A3EDD-226F-42B8-B4A9-8A15EC939463}">
  <ds:schemaRefs>
    <ds:schemaRef ds:uri="3078a058-1d05-4856-b739-01fbaabd08f7"/>
    <ds:schemaRef ds:uri="5f224914-cb98-4559-82bc-ec7a0cb14ab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7FC8329-C6F9-417B-AFDE-5E22243E6E66}">
  <ds:schemaRefs>
    <ds:schemaRef ds:uri="3078a058-1d05-4856-b739-01fbaabd08f7"/>
    <ds:schemaRef ds:uri="5f224914-cb98-4559-82bc-ec7a0cb14ab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GSK_New_PPT_16x9_Template_Sep22_v3</Template>
  <TotalTime>0</TotalTime>
  <Words>1665</Words>
  <Application>Microsoft Office PowerPoint</Application>
  <PresentationFormat>Widescreen</PresentationFormat>
  <Paragraphs>201</Paragraphs>
  <Slides>24</Slides>
  <Notes>12</Notes>
  <HiddenSlides>0</HiddenSlides>
  <MMClips>0</MMClips>
  <ScaleCrop>false</ScaleCrop>
  <HeadingPairs>
    <vt:vector size="8" baseType="variant">
      <vt:variant>
        <vt:lpstr>Fonts Used</vt:lpstr>
      </vt:variant>
      <vt:variant>
        <vt:i4>5</vt:i4>
      </vt:variant>
      <vt:variant>
        <vt:lpstr>Theme</vt:lpstr>
      </vt:variant>
      <vt:variant>
        <vt:i4>3</vt:i4>
      </vt:variant>
      <vt:variant>
        <vt:lpstr>Embedded OLE Servers</vt:lpstr>
      </vt:variant>
      <vt:variant>
        <vt:i4>1</vt:i4>
      </vt:variant>
      <vt:variant>
        <vt:lpstr>Slide Titles</vt:lpstr>
      </vt:variant>
      <vt:variant>
        <vt:i4>24</vt:i4>
      </vt:variant>
    </vt:vector>
  </HeadingPairs>
  <TitlesOfParts>
    <vt:vector size="33" baseType="lpstr">
      <vt:lpstr>Arial</vt:lpstr>
      <vt:lpstr>Calibri</vt:lpstr>
      <vt:lpstr>Century Gothic</vt:lpstr>
      <vt:lpstr>Symbol</vt:lpstr>
      <vt:lpstr>Wingdings</vt:lpstr>
      <vt:lpstr>GSK </vt:lpstr>
      <vt:lpstr>GSK </vt:lpstr>
      <vt:lpstr>GSK </vt:lpstr>
      <vt:lpstr>think-cell Slide</vt:lpstr>
      <vt:lpstr>Welcome to the “Step-up” – GSK live online career challenge</vt:lpstr>
      <vt:lpstr>Meet the team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Phase 1</vt:lpstr>
      <vt:lpstr>What are randomised trials?</vt:lpstr>
      <vt:lpstr>You can choose to work on one of two paths</vt:lpstr>
      <vt:lpstr>Path A –  Help the Data Analysis Team: Task Walkthrough</vt:lpstr>
      <vt:lpstr>Path A - Data</vt:lpstr>
      <vt:lpstr>PowerPoint Presentation</vt:lpstr>
      <vt:lpstr>Path B - Design a web tool: Task Walkthrough</vt:lpstr>
      <vt:lpstr>Path B - Data</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DigData – boiler plate slides</dc:title>
  <dc:creator>Doug Thompson</dc:creator>
  <cp:lastModifiedBy>rachel keane</cp:lastModifiedBy>
  <cp:revision>8</cp:revision>
  <dcterms:created xsi:type="dcterms:W3CDTF">2023-04-13T15:02:20Z</dcterms:created>
  <dcterms:modified xsi:type="dcterms:W3CDTF">2023-05-04T10:56:40Z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0x010100577BC96C53AC91448B24931B71C72744</vt:lpwstr>
  </property>
  <property fmtid="{D5CDD505-2E9C-101B-9397-08002B2CF9AE}" pid="3" name="MediaServiceImageTags">
    <vt:lpwstr/>
  </property>
  <property fmtid="{D5CDD505-2E9C-101B-9397-08002B2CF9AE}" pid="4" name="ArticulateGUID">
    <vt:lpwstr>15CDE283-B26F-4D28-871F-EAED173C219D</vt:lpwstr>
  </property>
  <property fmtid="{D5CDD505-2E9C-101B-9397-08002B2CF9AE}" pid="5" name="ArticulatePath">
    <vt:lpwstr>Presentation1</vt:lpwstr>
  </property>
</Properties>
</file>